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75" r:id="rId5"/>
    <p:sldMasterId id="2147483876" r:id="rId6"/>
    <p:sldMasterId id="2147483877" r:id="rId7"/>
    <p:sldMasterId id="2147483878" r:id="rId8"/>
    <p:sldMasterId id="2147483879" r:id="rId9"/>
    <p:sldMasterId id="2147483880" r:id="rId10"/>
    <p:sldMasterId id="2147483881" r:id="rId11"/>
    <p:sldMasterId id="2147483882" r:id="rId12"/>
    <p:sldMasterId id="2147483883" r:id="rId13"/>
    <p:sldMasterId id="214748388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PT Sans"/>
      <p:regular r:id="rId48"/>
      <p:bold r:id="rId49"/>
      <p:italic r:id="rId50"/>
      <p:boldItalic r:id="rId51"/>
    </p:embeddedFont>
    <p:embeddedFont>
      <p:font typeface="Ex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D17441-0492-473D-A6B2-5A53DE112444}">
  <a:tblStyle styleId="{00D17441-0492-473D-A6B2-5A53DE1124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9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PTSans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PT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9" Type="http://schemas.openxmlformats.org/officeDocument/2006/relationships/slide" Target="slides/slide24.xml"/><Relationship Id="rId38" Type="http://schemas.openxmlformats.org/officeDocument/2006/relationships/slide" Target="slides/slide23.xml"/><Relationship Id="rId20" Type="http://schemas.openxmlformats.org/officeDocument/2006/relationships/slide" Target="slides/slide5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9" Type="http://schemas.openxmlformats.org/officeDocument/2006/relationships/slide" Target="slides/slide14.xml"/><Relationship Id="rId51" Type="http://schemas.openxmlformats.org/officeDocument/2006/relationships/font" Target="fonts/PTSans-boldItalic.fntdata"/><Relationship Id="rId50" Type="http://schemas.openxmlformats.org/officeDocument/2006/relationships/font" Target="fonts/PTSans-italic.fntdata"/><Relationship Id="rId53" Type="http://schemas.openxmlformats.org/officeDocument/2006/relationships/font" Target="fonts/Exo-bold.fntdata"/><Relationship Id="rId52" Type="http://schemas.openxmlformats.org/officeDocument/2006/relationships/font" Target="fonts/Exo-regular.fntdata"/><Relationship Id="rId11" Type="http://schemas.openxmlformats.org/officeDocument/2006/relationships/slideMaster" Target="slideMasters/slideMaster7.xml"/><Relationship Id="rId55" Type="http://schemas.openxmlformats.org/officeDocument/2006/relationships/font" Target="fonts/Exo-boldItalic.fntdata"/><Relationship Id="rId10" Type="http://schemas.openxmlformats.org/officeDocument/2006/relationships/slideMaster" Target="slideMasters/slideMaster6.xml"/><Relationship Id="rId54" Type="http://schemas.openxmlformats.org/officeDocument/2006/relationships/font" Target="fonts/Exo-italic.fntdata"/><Relationship Id="rId13" Type="http://schemas.openxmlformats.org/officeDocument/2006/relationships/slideMaster" Target="slideMasters/slideMaster9.xml"/><Relationship Id="rId12" Type="http://schemas.openxmlformats.org/officeDocument/2006/relationships/slideMaster" Target="slideMasters/slideMaster8.xml"/><Relationship Id="rId15" Type="http://schemas.openxmlformats.org/officeDocument/2006/relationships/notesMaster" Target="notesMasters/notesMaster1.xml"/><Relationship Id="rId14" Type="http://schemas.openxmlformats.org/officeDocument/2006/relationships/slideMaster" Target="slideMasters/slideMaster10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9" Type="http://schemas.openxmlformats.org/officeDocument/2006/relationships/slide" Target="slides/slide4.xml"/><Relationship Id="rId1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2b3b6682402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2b3b6682402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g2b3ba2d5cf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7" name="Google Shape;2947;g2b3ba2d5cf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Around 2500 waves created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sorted by</a:t>
            </a:r>
            <a:r>
              <a:rPr lang="en">
                <a:solidFill>
                  <a:schemeClr val="dk1"/>
                </a:solidFill>
              </a:rPr>
              <a:t> amplitude because a larger amplitude contributes to a given wave more, it explains more of the up and down variation in our EEG, which makes it a better explanatory variable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2b3ba2d5cf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2b3ba2d5cf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'Delta': (1, 4), Theta': (5, 9), </a:t>
            </a:r>
            <a:r>
              <a:rPr lang="en"/>
              <a:t>'Alpha': (10, 15)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g2b3e96ad4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9" name="Google Shape;2969;g2b3e96ad4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'Delta': (1, 4), Theta': (5, 9), 'Alpha': (10, 15)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2b3ef3065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2b3ef3065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g2b3b6682402_0_6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1" name="Google Shape;2981;g2b3b6682402_0_6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g1efbbcd485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" name="Google Shape;2988;g1efbbcd485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2b3b6682402_0_7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" name="Google Shape;2999;g2b3b6682402_0_7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g2b3ba2d5cf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4" name="Google Shape;3004;g2b3ba2d5cf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g1efbbcd485a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6" name="Google Shape;3016;g1efbbcd485a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g2b3e96ad4f0_0_1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7" name="Google Shape;3027;g2b3e96ad4f0_0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g2b3e96ad4f0_0_3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5" name="Google Shape;2875;g2b3e96ad4f0_0_3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2b3e96ad4f0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4" name="Google Shape;3034;g2b3e96ad4f0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2b3e96ad4f0_0_1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2b3e96ad4f0_0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2b3e96ad4f0_0_1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2b3e96ad4f0_0_1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2b3b6682402_0_7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2b3b6682402_0_7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cohen's kappa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g2b3b6682402_0_8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0" name="Google Shape;3060;g2b3b6682402_0_8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g2b3e96ad4f0_0_3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8" name="Google Shape;2888;g2b3e96ad4f0_0_3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answer lies with this rat in a hat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1efbbcd485a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1efbbcd485a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rats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 recordings per second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hours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g1efbbcd485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4" name="Google Shape;2904;g1efbbcd48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g2b3ba2d5cf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2" name="Google Shape;2912;g2b3ba2d5cf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are trying to predict sleep stage, then motion is highly relevant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could also help to limit artifacts: if we know when there are greater electrical impulses from muscle contraction, we can better control for it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2b3ba2d5cf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0" name="Google Shape;2920;g2b3ba2d5cf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imagine how this become increasingly complicated with more than two signals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g1efbbcd485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0" name="Google Shape;2930;g1efbbcd485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perform the opposite operation as the previous slide, splitting what was the green wave into its components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g1efbbcd485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7" name="Google Shape;2937;g1efbbcd485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gives us a high degree of confidence that the observed pattern is indeed from the brain, rather than artifacts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0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0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6" name="Google Shape;1176;p105"/>
          <p:cNvSpPr txBox="1"/>
          <p:nvPr>
            <p:ph idx="1" type="body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177" name="Google Shape;1177;p10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78" name="Google Shape;1178;p105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179" name="Google Shape;1179;p105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05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05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05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3" name="Google Shape;1183;p105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184" name="Google Shape;1184;p105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05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05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10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0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0" name="Google Shape;1190;p106"/>
          <p:cNvSpPr txBox="1"/>
          <p:nvPr>
            <p:ph idx="1" type="subTitle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1" name="Google Shape;1191;p106"/>
          <p:cNvSpPr txBox="1"/>
          <p:nvPr>
            <p:ph idx="2" type="subTitle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2" name="Google Shape;1192;p106"/>
          <p:cNvSpPr txBox="1"/>
          <p:nvPr>
            <p:ph idx="3" type="subTitle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3" name="Google Shape;1193;p106"/>
          <p:cNvSpPr txBox="1"/>
          <p:nvPr>
            <p:ph idx="4" type="subTitle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4" name="Google Shape;1194;p106"/>
          <p:cNvSpPr txBox="1"/>
          <p:nvPr>
            <p:ph idx="5" type="subTitle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95" name="Google Shape;1195;p106"/>
          <p:cNvSpPr txBox="1"/>
          <p:nvPr>
            <p:ph idx="6" type="subTitle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196" name="Google Shape;1196;p106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197" name="Google Shape;1197;p106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06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06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06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06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06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10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6" name="Google Shape;1206;p107"/>
          <p:cNvSpPr txBox="1"/>
          <p:nvPr>
            <p:ph idx="1" type="subTitle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7" name="Google Shape;1207;p107"/>
          <p:cNvSpPr txBox="1"/>
          <p:nvPr>
            <p:ph idx="2" type="subTitle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8" name="Google Shape;1208;p107"/>
          <p:cNvSpPr txBox="1"/>
          <p:nvPr>
            <p:ph idx="3" type="subTitle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9" name="Google Shape;1209;p107"/>
          <p:cNvSpPr txBox="1"/>
          <p:nvPr>
            <p:ph idx="4" type="subTitle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0" name="Google Shape;1210;p107"/>
          <p:cNvSpPr txBox="1"/>
          <p:nvPr>
            <p:ph idx="5" type="subTitle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11" name="Google Shape;1211;p107"/>
          <p:cNvSpPr txBox="1"/>
          <p:nvPr>
            <p:ph idx="6" type="subTitle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12" name="Google Shape;1212;p107"/>
          <p:cNvSpPr txBox="1"/>
          <p:nvPr>
            <p:ph idx="7" type="subTitle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13" name="Google Shape;1213;p107"/>
          <p:cNvSpPr txBox="1"/>
          <p:nvPr>
            <p:ph idx="8" type="subTitle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214" name="Google Shape;1214;p107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1215" name="Google Shape;1215;p107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07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07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8" name="Google Shape;1218;p107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1219" name="Google Shape;1219;p107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07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07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07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10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0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6" name="Google Shape;1226;p108"/>
          <p:cNvSpPr txBox="1"/>
          <p:nvPr>
            <p:ph idx="1" type="subTitle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7" name="Google Shape;1227;p108"/>
          <p:cNvSpPr txBox="1"/>
          <p:nvPr>
            <p:ph idx="2" type="subTitle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8" name="Google Shape;1228;p108"/>
          <p:cNvSpPr txBox="1"/>
          <p:nvPr>
            <p:ph idx="3" type="subTitle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9" name="Google Shape;1229;p108"/>
          <p:cNvSpPr txBox="1"/>
          <p:nvPr>
            <p:ph idx="4" type="subTitle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0" name="Google Shape;1230;p108"/>
          <p:cNvSpPr txBox="1"/>
          <p:nvPr>
            <p:ph idx="5" type="subTitle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1" name="Google Shape;1231;p108"/>
          <p:cNvSpPr txBox="1"/>
          <p:nvPr>
            <p:ph idx="6" type="subTitle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2" name="Google Shape;1232;p108"/>
          <p:cNvSpPr txBox="1"/>
          <p:nvPr>
            <p:ph idx="7" type="subTitle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3" name="Google Shape;1233;p108"/>
          <p:cNvSpPr txBox="1"/>
          <p:nvPr>
            <p:ph idx="8" type="subTitle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4" name="Google Shape;1234;p108"/>
          <p:cNvSpPr txBox="1"/>
          <p:nvPr>
            <p:ph idx="9" type="subTitle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5" name="Google Shape;1235;p108"/>
          <p:cNvSpPr txBox="1"/>
          <p:nvPr>
            <p:ph idx="13" type="subTitle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6" name="Google Shape;1236;p108"/>
          <p:cNvSpPr txBox="1"/>
          <p:nvPr>
            <p:ph idx="14" type="subTitle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7" name="Google Shape;1237;p108"/>
          <p:cNvSpPr txBox="1"/>
          <p:nvPr>
            <p:ph idx="15" type="subTitle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238" name="Google Shape;1238;p108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1239" name="Google Shape;1239;p108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08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08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08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08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08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08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08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10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09"/>
          <p:cNvSpPr txBox="1"/>
          <p:nvPr>
            <p:ph hasCustomPrompt="1" type="title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0" name="Google Shape;1250;p109"/>
          <p:cNvSpPr txBox="1"/>
          <p:nvPr>
            <p:ph idx="1" type="subTitle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51" name="Google Shape;1251;p109"/>
          <p:cNvSpPr txBox="1"/>
          <p:nvPr>
            <p:ph hasCustomPrompt="1" idx="2" type="title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2" name="Google Shape;1252;p109"/>
          <p:cNvSpPr txBox="1"/>
          <p:nvPr>
            <p:ph idx="3" type="subTitle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53" name="Google Shape;1253;p109"/>
          <p:cNvSpPr txBox="1"/>
          <p:nvPr>
            <p:ph hasCustomPrompt="1" idx="4" type="title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4" name="Google Shape;1254;p109"/>
          <p:cNvSpPr txBox="1"/>
          <p:nvPr>
            <p:ph idx="5" type="subTitle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55" name="Google Shape;1255;p109"/>
          <p:cNvSpPr/>
          <p:nvPr>
            <p:ph idx="6" type="pic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56" name="Google Shape;1256;p109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1257" name="Google Shape;1257;p109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09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09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09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11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10"/>
          <p:cNvSpPr txBox="1"/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4" name="Google Shape;1264;p110"/>
          <p:cNvSpPr txBox="1"/>
          <p:nvPr>
            <p:ph idx="1" type="subTitle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5" name="Google Shape;1265;p110"/>
          <p:cNvSpPr/>
          <p:nvPr>
            <p:ph idx="2" type="pic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1266" name="Google Shape;1266;p110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1200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1267" name="Google Shape;1267;p110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1268" name="Google Shape;1268;p110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10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10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10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11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4" name="Google Shape;1274;p11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275" name="Google Shape;1275;p111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11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11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11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11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11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11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11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11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11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11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7" name="Google Shape;1287;p112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288" name="Google Shape;1288;p112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12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12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12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12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12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12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12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12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12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14"/>
          <p:cNvSpPr txBox="1"/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04" name="Google Shape;1304;p114"/>
          <p:cNvSpPr txBox="1"/>
          <p:nvPr>
            <p:ph idx="1" type="subTitle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5" name="Google Shape;1305;p114"/>
          <p:cNvSpPr/>
          <p:nvPr>
            <p:ph idx="2" type="pic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06" name="Google Shape;1306;p114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1307" name="Google Shape;1307;p114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14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14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p1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15"/>
          <p:cNvSpPr txBox="1"/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3" name="Google Shape;1313;p115"/>
          <p:cNvSpPr txBox="1"/>
          <p:nvPr>
            <p:ph hasCustomPrompt="1" idx="2" type="title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4" name="Google Shape;1314;p115"/>
          <p:cNvSpPr/>
          <p:nvPr>
            <p:ph idx="3" type="pic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15" name="Google Shape;1315;p115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1316" name="Google Shape;1316;p115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15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1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1" name="Google Shape;1321;p116"/>
          <p:cNvSpPr txBox="1"/>
          <p:nvPr>
            <p:ph idx="1" type="body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322" name="Google Shape;1322;p116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323" name="Google Shape;1323;p116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16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16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Google Shape;1327;p1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9" name="Google Shape;1329;p117"/>
          <p:cNvSpPr txBox="1"/>
          <p:nvPr>
            <p:ph idx="1" type="subTitle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0" name="Google Shape;1330;p117"/>
          <p:cNvSpPr txBox="1"/>
          <p:nvPr>
            <p:ph idx="2" type="subTitle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1" name="Google Shape;1331;p117"/>
          <p:cNvSpPr txBox="1"/>
          <p:nvPr>
            <p:ph idx="3" type="subTitle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2" name="Google Shape;1332;p117"/>
          <p:cNvSpPr txBox="1"/>
          <p:nvPr>
            <p:ph idx="4" type="subTitle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333" name="Google Shape;1333;p11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334" name="Google Shape;1334;p11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1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1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1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1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1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43" name="Google Shape;1343;p118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1344" name="Google Shape;1344;p118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1345" name="Google Shape;1345;p118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1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18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1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1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0" name="Google Shape;1350;p118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1351" name="Google Shape;1351;p11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1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1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118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118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18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1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19"/>
          <p:cNvSpPr txBox="1"/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0" name="Google Shape;1360;p119"/>
          <p:cNvSpPr txBox="1"/>
          <p:nvPr>
            <p:ph idx="1" type="subTitle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61" name="Google Shape;1361;p119"/>
          <p:cNvSpPr/>
          <p:nvPr>
            <p:ph idx="2" type="pic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62" name="Google Shape;1362;p119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1363" name="Google Shape;1363;p119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4" name="Google Shape;1364;p119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1365" name="Google Shape;1365;p119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119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1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370" name="Google Shape;1370;p120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1371" name="Google Shape;1371;p120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1372" name="Google Shape;1372;p120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120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120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5" name="Google Shape;1375;p120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1376" name="Google Shape;1376;p120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120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120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12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21"/>
          <p:cNvSpPr txBox="1"/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82" name="Google Shape;1382;p121"/>
          <p:cNvSpPr txBox="1"/>
          <p:nvPr>
            <p:ph idx="1" type="subTitle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383" name="Google Shape;1383;p121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384" name="Google Shape;1384;p121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21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21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7" name="Google Shape;1387;p121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388" name="Google Shape;1388;p121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121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121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121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95" name="Google Shape;1395;p12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396" name="Google Shape;1396;p12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2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2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2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2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2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2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23"/>
          <p:cNvSpPr txBox="1"/>
          <p:nvPr>
            <p:ph hasCustomPrompt="1" type="title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05" name="Google Shape;1405;p123"/>
          <p:cNvSpPr txBox="1"/>
          <p:nvPr>
            <p:ph idx="1" type="subTitle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6" name="Google Shape;1406;p123"/>
          <p:cNvSpPr/>
          <p:nvPr>
            <p:ph idx="2" type="pic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07" name="Google Shape;1407;p123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1408" name="Google Shape;1408;p123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23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23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23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23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1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7" name="Google Shape;1417;p125"/>
          <p:cNvSpPr txBox="1"/>
          <p:nvPr>
            <p:ph hasCustomPrompt="1" idx="2" type="title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8" name="Google Shape;1418;p125"/>
          <p:cNvSpPr txBox="1"/>
          <p:nvPr>
            <p:ph hasCustomPrompt="1" idx="3" type="title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9" name="Google Shape;1419;p125"/>
          <p:cNvSpPr txBox="1"/>
          <p:nvPr>
            <p:ph hasCustomPrompt="1" idx="4" type="title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0" name="Google Shape;1420;p125"/>
          <p:cNvSpPr txBox="1"/>
          <p:nvPr>
            <p:ph hasCustomPrompt="1" idx="5" type="title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1" name="Google Shape;1421;p125"/>
          <p:cNvSpPr txBox="1"/>
          <p:nvPr>
            <p:ph hasCustomPrompt="1" idx="6" type="title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2" name="Google Shape;1422;p125"/>
          <p:cNvSpPr txBox="1"/>
          <p:nvPr>
            <p:ph hasCustomPrompt="1" idx="7" type="title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3" name="Google Shape;1423;p125"/>
          <p:cNvSpPr txBox="1"/>
          <p:nvPr>
            <p:ph idx="1" type="subTitle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4" name="Google Shape;1424;p125"/>
          <p:cNvSpPr txBox="1"/>
          <p:nvPr>
            <p:ph idx="8" type="subTitle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5" name="Google Shape;1425;p125"/>
          <p:cNvSpPr txBox="1"/>
          <p:nvPr>
            <p:ph idx="9" type="subTitle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6" name="Google Shape;1426;p125"/>
          <p:cNvSpPr txBox="1"/>
          <p:nvPr>
            <p:ph idx="13" type="subTitle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7" name="Google Shape;1427;p125"/>
          <p:cNvSpPr txBox="1"/>
          <p:nvPr>
            <p:ph idx="14" type="subTitle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28" name="Google Shape;1428;p125"/>
          <p:cNvSpPr txBox="1"/>
          <p:nvPr>
            <p:ph idx="15" type="subTitle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29" name="Google Shape;1429;p125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430" name="Google Shape;1430;p125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25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25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3" name="Google Shape;1433;p125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434" name="Google Shape;1434;p125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125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125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125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4"/>
          <p:cNvSpPr/>
          <p:nvPr>
            <p:ph idx="2" type="pic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8" name="Google Shape;58;p14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59" name="Google Shape;59;p14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1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41" name="Google Shape;1441;p126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1442" name="Google Shape;1442;p126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1443" name="Google Shape;1443;p126"/>
              <p:cNvSpPr/>
              <p:nvPr/>
            </p:nvSpPr>
            <p:spPr>
              <a:xfrm flipH="1" rot="5400000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126"/>
              <p:cNvSpPr/>
              <p:nvPr/>
            </p:nvSpPr>
            <p:spPr>
              <a:xfrm flipH="1" rot="-5400000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126"/>
              <p:cNvSpPr/>
              <p:nvPr/>
            </p:nvSpPr>
            <p:spPr>
              <a:xfrm flipH="1" rot="5400000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126"/>
              <p:cNvSpPr/>
              <p:nvPr/>
            </p:nvSpPr>
            <p:spPr>
              <a:xfrm flipH="1" rot="10800000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7" name="Google Shape;1447;p126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1448" name="Google Shape;1448;p126"/>
              <p:cNvSpPr/>
              <p:nvPr/>
            </p:nvSpPr>
            <p:spPr>
              <a:xfrm flipH="1" rot="10800000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26"/>
              <p:cNvSpPr/>
              <p:nvPr/>
            </p:nvSpPr>
            <p:spPr>
              <a:xfrm flipH="1" rot="5400000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26"/>
              <p:cNvSpPr/>
              <p:nvPr/>
            </p:nvSpPr>
            <p:spPr>
              <a:xfrm flipH="1" rot="5400000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26"/>
              <p:cNvSpPr/>
              <p:nvPr/>
            </p:nvSpPr>
            <p:spPr>
              <a:xfrm flipH="1" rot="5400000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1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1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55" name="Google Shape;1455;p1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456" name="Google Shape;1456;p127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457" name="Google Shape;1457;p127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27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27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27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1" name="Google Shape;1461;p127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462" name="Google Shape;1462;p127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27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27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Google Shape;1466;p1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1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68" name="Google Shape;1468;p128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1469" name="Google Shape;1469;p128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1470" name="Google Shape;1470;p12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2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2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3" name="Google Shape;1473;p128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1474" name="Google Shape;1474;p12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2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2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Google Shape;1478;p1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0" name="Google Shape;1480;p129"/>
          <p:cNvSpPr txBox="1"/>
          <p:nvPr>
            <p:ph idx="1" type="body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481" name="Google Shape;1481;p129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482" name="Google Shape;1482;p129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29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29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Google Shape;1486;p1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8" name="Google Shape;1488;p130"/>
          <p:cNvSpPr txBox="1"/>
          <p:nvPr>
            <p:ph idx="1" type="body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489" name="Google Shape;1489;p1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490" name="Google Shape;1490;p130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491" name="Google Shape;1491;p130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30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30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30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5" name="Google Shape;1495;p130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496" name="Google Shape;1496;p130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130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130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2" name="Google Shape;1502;p131"/>
          <p:cNvSpPr txBox="1"/>
          <p:nvPr>
            <p:ph idx="1" type="subTitle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3" name="Google Shape;1503;p131"/>
          <p:cNvSpPr txBox="1"/>
          <p:nvPr>
            <p:ph idx="2" type="subTitle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4" name="Google Shape;1504;p131"/>
          <p:cNvSpPr txBox="1"/>
          <p:nvPr>
            <p:ph idx="3" type="subTitle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5" name="Google Shape;1505;p131"/>
          <p:cNvSpPr txBox="1"/>
          <p:nvPr>
            <p:ph idx="4" type="subTitle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6" name="Google Shape;1506;p131"/>
          <p:cNvSpPr txBox="1"/>
          <p:nvPr>
            <p:ph idx="5" type="subTitle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07" name="Google Shape;1507;p131"/>
          <p:cNvSpPr txBox="1"/>
          <p:nvPr>
            <p:ph idx="6" type="subTitle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08" name="Google Shape;1508;p131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509" name="Google Shape;1509;p131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31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31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31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31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31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Google Shape;1516;p1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8" name="Google Shape;1518;p132"/>
          <p:cNvSpPr txBox="1"/>
          <p:nvPr>
            <p:ph idx="1" type="subTitle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9" name="Google Shape;1519;p132"/>
          <p:cNvSpPr txBox="1"/>
          <p:nvPr>
            <p:ph idx="2" type="subTitle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0" name="Google Shape;1520;p132"/>
          <p:cNvSpPr txBox="1"/>
          <p:nvPr>
            <p:ph idx="3" type="subTitle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1" name="Google Shape;1521;p132"/>
          <p:cNvSpPr txBox="1"/>
          <p:nvPr>
            <p:ph idx="4" type="subTitle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22" name="Google Shape;1522;p132"/>
          <p:cNvSpPr txBox="1"/>
          <p:nvPr>
            <p:ph idx="5" type="subTitle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23" name="Google Shape;1523;p132"/>
          <p:cNvSpPr txBox="1"/>
          <p:nvPr>
            <p:ph idx="6" type="subTitle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24" name="Google Shape;1524;p132"/>
          <p:cNvSpPr txBox="1"/>
          <p:nvPr>
            <p:ph idx="7" type="subTitle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25" name="Google Shape;1525;p132"/>
          <p:cNvSpPr txBox="1"/>
          <p:nvPr>
            <p:ph idx="8" type="subTitle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26" name="Google Shape;1526;p132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1527" name="Google Shape;1527;p132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32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32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0" name="Google Shape;1530;p132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1531" name="Google Shape;1531;p132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32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32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132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13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8" name="Google Shape;1538;p133"/>
          <p:cNvSpPr txBox="1"/>
          <p:nvPr>
            <p:ph idx="1" type="subTitle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39" name="Google Shape;1539;p133"/>
          <p:cNvSpPr txBox="1"/>
          <p:nvPr>
            <p:ph idx="2" type="subTitle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0" name="Google Shape;1540;p133"/>
          <p:cNvSpPr txBox="1"/>
          <p:nvPr>
            <p:ph idx="3" type="subTitle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1" name="Google Shape;1541;p133"/>
          <p:cNvSpPr txBox="1"/>
          <p:nvPr>
            <p:ph idx="4" type="subTitle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2" name="Google Shape;1542;p133"/>
          <p:cNvSpPr txBox="1"/>
          <p:nvPr>
            <p:ph idx="5" type="subTitle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3" name="Google Shape;1543;p133"/>
          <p:cNvSpPr txBox="1"/>
          <p:nvPr>
            <p:ph idx="6" type="subTitle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4" name="Google Shape;1544;p133"/>
          <p:cNvSpPr txBox="1"/>
          <p:nvPr>
            <p:ph idx="7" type="subTitle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45" name="Google Shape;1545;p133"/>
          <p:cNvSpPr txBox="1"/>
          <p:nvPr>
            <p:ph idx="8" type="subTitle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46" name="Google Shape;1546;p133"/>
          <p:cNvSpPr txBox="1"/>
          <p:nvPr>
            <p:ph idx="9" type="subTitle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47" name="Google Shape;1547;p133"/>
          <p:cNvSpPr txBox="1"/>
          <p:nvPr>
            <p:ph idx="13" type="subTitle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48" name="Google Shape;1548;p133"/>
          <p:cNvSpPr txBox="1"/>
          <p:nvPr>
            <p:ph idx="14" type="subTitle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49" name="Google Shape;1549;p133"/>
          <p:cNvSpPr txBox="1"/>
          <p:nvPr>
            <p:ph idx="15" type="subTitle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550" name="Google Shape;1550;p133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1551" name="Google Shape;1551;p133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33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33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33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33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33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33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33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13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34"/>
          <p:cNvSpPr txBox="1"/>
          <p:nvPr>
            <p:ph hasCustomPrompt="1" type="title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2" name="Google Shape;1562;p134"/>
          <p:cNvSpPr txBox="1"/>
          <p:nvPr>
            <p:ph idx="1" type="subTitle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63" name="Google Shape;1563;p134"/>
          <p:cNvSpPr txBox="1"/>
          <p:nvPr>
            <p:ph hasCustomPrompt="1" idx="2" type="title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4" name="Google Shape;1564;p134"/>
          <p:cNvSpPr txBox="1"/>
          <p:nvPr>
            <p:ph idx="3" type="subTitle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65" name="Google Shape;1565;p134"/>
          <p:cNvSpPr txBox="1"/>
          <p:nvPr>
            <p:ph hasCustomPrompt="1" idx="4" type="title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6" name="Google Shape;1566;p134"/>
          <p:cNvSpPr txBox="1"/>
          <p:nvPr>
            <p:ph idx="5" type="subTitle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67" name="Google Shape;1567;p134"/>
          <p:cNvSpPr/>
          <p:nvPr>
            <p:ph idx="6" type="pic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68" name="Google Shape;1568;p134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1569" name="Google Shape;1569;p134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34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34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34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1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135"/>
          <p:cNvSpPr txBox="1"/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6" name="Google Shape;1576;p135"/>
          <p:cNvSpPr txBox="1"/>
          <p:nvPr>
            <p:ph idx="1" type="subTitle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7" name="Google Shape;1577;p135"/>
          <p:cNvSpPr/>
          <p:nvPr>
            <p:ph idx="2" type="pic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1578" name="Google Shape;1578;p135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1200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1579" name="Google Shape;1579;p135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1580" name="Google Shape;1580;p135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35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35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35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/>
          <p:nvPr>
            <p:ph idx="3" type="pic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7" name="Google Shape;67;p15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68" name="Google Shape;68;p15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13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136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587" name="Google Shape;1587;p136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36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36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36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36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36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36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36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36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36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13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9" name="Google Shape;1599;p137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600" name="Google Shape;1600;p137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37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37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37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37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37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37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37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37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37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13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39"/>
          <p:cNvSpPr txBox="1"/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16" name="Google Shape;1616;p139"/>
          <p:cNvSpPr txBox="1"/>
          <p:nvPr>
            <p:ph idx="1" type="subTitle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7" name="Google Shape;1617;p139"/>
          <p:cNvSpPr/>
          <p:nvPr>
            <p:ph idx="2" type="pic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18" name="Google Shape;1618;p139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1619" name="Google Shape;1619;p139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39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39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Google Shape;1623;p14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40"/>
          <p:cNvSpPr txBox="1"/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5" name="Google Shape;1625;p140"/>
          <p:cNvSpPr txBox="1"/>
          <p:nvPr>
            <p:ph hasCustomPrompt="1" idx="2" type="title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26" name="Google Shape;1626;p140"/>
          <p:cNvSpPr/>
          <p:nvPr>
            <p:ph idx="3" type="pic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27" name="Google Shape;1627;p140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1628" name="Google Shape;1628;p140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40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Google Shape;1631;p14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3" name="Google Shape;1633;p141"/>
          <p:cNvSpPr txBox="1"/>
          <p:nvPr>
            <p:ph idx="1" type="body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634" name="Google Shape;1634;p141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635" name="Google Shape;1635;p141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41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41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Google Shape;1639;p14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1" name="Google Shape;1641;p142"/>
          <p:cNvSpPr txBox="1"/>
          <p:nvPr>
            <p:ph idx="1" type="subTitle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2" name="Google Shape;1642;p142"/>
          <p:cNvSpPr txBox="1"/>
          <p:nvPr>
            <p:ph idx="2" type="subTitle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3" name="Google Shape;1643;p142"/>
          <p:cNvSpPr txBox="1"/>
          <p:nvPr>
            <p:ph idx="3" type="subTitle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44" name="Google Shape;1644;p142"/>
          <p:cNvSpPr txBox="1"/>
          <p:nvPr>
            <p:ph idx="4" type="subTitle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645" name="Google Shape;1645;p14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646" name="Google Shape;1646;p14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4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4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4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4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4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14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655" name="Google Shape;1655;p143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1656" name="Google Shape;1656;p143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1657" name="Google Shape;1657;p143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14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43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4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4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2" name="Google Shape;1662;p143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1663" name="Google Shape;1663;p14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4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4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43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143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43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1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144"/>
          <p:cNvSpPr txBox="1"/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2" name="Google Shape;1672;p144"/>
          <p:cNvSpPr txBox="1"/>
          <p:nvPr>
            <p:ph idx="1" type="subTitle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673" name="Google Shape;1673;p144"/>
          <p:cNvSpPr/>
          <p:nvPr>
            <p:ph idx="2" type="pic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74" name="Google Shape;1674;p144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1675" name="Google Shape;1675;p144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6" name="Google Shape;1676;p144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1677" name="Google Shape;1677;p144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144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14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45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682" name="Google Shape;1682;p145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1683" name="Google Shape;1683;p145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1684" name="Google Shape;1684;p145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45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45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7" name="Google Shape;1687;p145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1688" name="Google Shape;1688;p145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145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145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" name="Google Shape;1692;p14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46"/>
          <p:cNvSpPr txBox="1"/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94" name="Google Shape;1694;p146"/>
          <p:cNvSpPr txBox="1"/>
          <p:nvPr>
            <p:ph idx="1" type="subTitle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695" name="Google Shape;1695;p146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696" name="Google Shape;1696;p146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46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46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9" name="Google Shape;1699;p146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700" name="Google Shape;1700;p146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46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146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146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4" name="Google Shape;74;p16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75" name="Google Shape;75;p16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4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47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07" name="Google Shape;1707;p14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708" name="Google Shape;1708;p14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4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4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4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4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4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14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148"/>
          <p:cNvSpPr txBox="1"/>
          <p:nvPr>
            <p:ph hasCustomPrompt="1" type="title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17" name="Google Shape;1717;p148"/>
          <p:cNvSpPr txBox="1"/>
          <p:nvPr>
            <p:ph idx="1" type="subTitle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8" name="Google Shape;1718;p148"/>
          <p:cNvSpPr/>
          <p:nvPr>
            <p:ph idx="2" type="pic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19" name="Google Shape;1719;p148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1720" name="Google Shape;1720;p148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48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48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48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48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p15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9" name="Google Shape;1729;p150"/>
          <p:cNvSpPr txBox="1"/>
          <p:nvPr>
            <p:ph hasCustomPrompt="1" idx="2" type="title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0" name="Google Shape;1730;p150"/>
          <p:cNvSpPr txBox="1"/>
          <p:nvPr>
            <p:ph hasCustomPrompt="1" idx="3" type="title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1" name="Google Shape;1731;p150"/>
          <p:cNvSpPr txBox="1"/>
          <p:nvPr>
            <p:ph hasCustomPrompt="1" idx="4" type="title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2" name="Google Shape;1732;p150"/>
          <p:cNvSpPr txBox="1"/>
          <p:nvPr>
            <p:ph hasCustomPrompt="1" idx="5" type="title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3" name="Google Shape;1733;p150"/>
          <p:cNvSpPr txBox="1"/>
          <p:nvPr>
            <p:ph hasCustomPrompt="1" idx="6" type="title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4" name="Google Shape;1734;p150"/>
          <p:cNvSpPr txBox="1"/>
          <p:nvPr>
            <p:ph hasCustomPrompt="1" idx="7" type="title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5" name="Google Shape;1735;p150"/>
          <p:cNvSpPr txBox="1"/>
          <p:nvPr>
            <p:ph idx="1" type="subTitle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36" name="Google Shape;1736;p150"/>
          <p:cNvSpPr txBox="1"/>
          <p:nvPr>
            <p:ph idx="8" type="subTitle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37" name="Google Shape;1737;p150"/>
          <p:cNvSpPr txBox="1"/>
          <p:nvPr>
            <p:ph idx="9" type="subTitle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38" name="Google Shape;1738;p150"/>
          <p:cNvSpPr txBox="1"/>
          <p:nvPr>
            <p:ph idx="13" type="subTitle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39" name="Google Shape;1739;p150"/>
          <p:cNvSpPr txBox="1"/>
          <p:nvPr>
            <p:ph idx="14" type="subTitle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40" name="Google Shape;1740;p150"/>
          <p:cNvSpPr txBox="1"/>
          <p:nvPr>
            <p:ph idx="15" type="subTitle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741" name="Google Shape;1741;p150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742" name="Google Shape;1742;p150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50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50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5" name="Google Shape;1745;p150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746" name="Google Shape;1746;p150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150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150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50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Google Shape;1751;p15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1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53" name="Google Shape;1753;p151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1754" name="Google Shape;1754;p151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1755" name="Google Shape;1755;p151"/>
              <p:cNvSpPr/>
              <p:nvPr/>
            </p:nvSpPr>
            <p:spPr>
              <a:xfrm flipH="1" rot="5400000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51"/>
              <p:cNvSpPr/>
              <p:nvPr/>
            </p:nvSpPr>
            <p:spPr>
              <a:xfrm flipH="1" rot="-5400000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51"/>
              <p:cNvSpPr/>
              <p:nvPr/>
            </p:nvSpPr>
            <p:spPr>
              <a:xfrm flipH="1" rot="5400000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51"/>
              <p:cNvSpPr/>
              <p:nvPr/>
            </p:nvSpPr>
            <p:spPr>
              <a:xfrm flipH="1" rot="10800000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9" name="Google Shape;1759;p151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1760" name="Google Shape;1760;p151"/>
              <p:cNvSpPr/>
              <p:nvPr/>
            </p:nvSpPr>
            <p:spPr>
              <a:xfrm flipH="1" rot="10800000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151"/>
              <p:cNvSpPr/>
              <p:nvPr/>
            </p:nvSpPr>
            <p:spPr>
              <a:xfrm flipH="1" rot="5400000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51"/>
              <p:cNvSpPr/>
              <p:nvPr/>
            </p:nvSpPr>
            <p:spPr>
              <a:xfrm flipH="1" rot="5400000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51"/>
              <p:cNvSpPr/>
              <p:nvPr/>
            </p:nvSpPr>
            <p:spPr>
              <a:xfrm flipH="1" rot="5400000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5" name="Google Shape;1765;p15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1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67" name="Google Shape;1767;p15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768" name="Google Shape;1768;p152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769" name="Google Shape;1769;p152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152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152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152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3" name="Google Shape;1773;p152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774" name="Google Shape;1774;p152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52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152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p15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1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80" name="Google Shape;1780;p153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1781" name="Google Shape;1781;p153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1782" name="Google Shape;1782;p15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15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15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5" name="Google Shape;1785;p153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1786" name="Google Shape;1786;p15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5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5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" name="Google Shape;1790;p15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1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2" name="Google Shape;1792;p154"/>
          <p:cNvSpPr txBox="1"/>
          <p:nvPr>
            <p:ph idx="1" type="body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793" name="Google Shape;1793;p154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794" name="Google Shape;1794;p154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54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54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15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0" name="Google Shape;1800;p155"/>
          <p:cNvSpPr txBox="1"/>
          <p:nvPr>
            <p:ph idx="1" type="body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801" name="Google Shape;1801;p15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802" name="Google Shape;1802;p155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803" name="Google Shape;1803;p155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155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155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155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7" name="Google Shape;1807;p155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808" name="Google Shape;1808;p155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155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155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15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4" name="Google Shape;1814;p156"/>
          <p:cNvSpPr txBox="1"/>
          <p:nvPr>
            <p:ph idx="1" type="subTitle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5" name="Google Shape;1815;p156"/>
          <p:cNvSpPr txBox="1"/>
          <p:nvPr>
            <p:ph idx="2" type="subTitle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6" name="Google Shape;1816;p156"/>
          <p:cNvSpPr txBox="1"/>
          <p:nvPr>
            <p:ph idx="3" type="subTitle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7" name="Google Shape;1817;p156"/>
          <p:cNvSpPr txBox="1"/>
          <p:nvPr>
            <p:ph idx="4" type="subTitle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18" name="Google Shape;1818;p156"/>
          <p:cNvSpPr txBox="1"/>
          <p:nvPr>
            <p:ph idx="5" type="subTitle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19" name="Google Shape;1819;p156"/>
          <p:cNvSpPr txBox="1"/>
          <p:nvPr>
            <p:ph idx="6" type="subTitle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820" name="Google Shape;1820;p156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821" name="Google Shape;1821;p156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56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56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56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56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56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2" type="subTitle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3" type="subTitle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4" type="subTitle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5" name="Google Shape;85;p1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86" name="Google Shape;86;p1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p15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1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0" name="Google Shape;1830;p157"/>
          <p:cNvSpPr txBox="1"/>
          <p:nvPr>
            <p:ph idx="1" type="subTitle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1" name="Google Shape;1831;p157"/>
          <p:cNvSpPr txBox="1"/>
          <p:nvPr>
            <p:ph idx="2" type="subTitle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2" name="Google Shape;1832;p157"/>
          <p:cNvSpPr txBox="1"/>
          <p:nvPr>
            <p:ph idx="3" type="subTitle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3" name="Google Shape;1833;p157"/>
          <p:cNvSpPr txBox="1"/>
          <p:nvPr>
            <p:ph idx="4" type="subTitle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4" name="Google Shape;1834;p157"/>
          <p:cNvSpPr txBox="1"/>
          <p:nvPr>
            <p:ph idx="5" type="subTitle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35" name="Google Shape;1835;p157"/>
          <p:cNvSpPr txBox="1"/>
          <p:nvPr>
            <p:ph idx="6" type="subTitle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36" name="Google Shape;1836;p157"/>
          <p:cNvSpPr txBox="1"/>
          <p:nvPr>
            <p:ph idx="7" type="subTitle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37" name="Google Shape;1837;p157"/>
          <p:cNvSpPr txBox="1"/>
          <p:nvPr>
            <p:ph idx="8" type="subTitle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838" name="Google Shape;1838;p157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1839" name="Google Shape;1839;p157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57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57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42" name="Google Shape;1842;p157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1843" name="Google Shape;1843;p157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157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157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157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8" name="Google Shape;1848;p15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1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50" name="Google Shape;1850;p158"/>
          <p:cNvSpPr txBox="1"/>
          <p:nvPr>
            <p:ph idx="1" type="subTitle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1" name="Google Shape;1851;p158"/>
          <p:cNvSpPr txBox="1"/>
          <p:nvPr>
            <p:ph idx="2" type="subTitle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2" name="Google Shape;1852;p158"/>
          <p:cNvSpPr txBox="1"/>
          <p:nvPr>
            <p:ph idx="3" type="subTitle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3" name="Google Shape;1853;p158"/>
          <p:cNvSpPr txBox="1"/>
          <p:nvPr>
            <p:ph idx="4" type="subTitle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4" name="Google Shape;1854;p158"/>
          <p:cNvSpPr txBox="1"/>
          <p:nvPr>
            <p:ph idx="5" type="subTitle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5" name="Google Shape;1855;p158"/>
          <p:cNvSpPr txBox="1"/>
          <p:nvPr>
            <p:ph idx="6" type="subTitle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56" name="Google Shape;1856;p158"/>
          <p:cNvSpPr txBox="1"/>
          <p:nvPr>
            <p:ph idx="7" type="subTitle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7" name="Google Shape;1857;p158"/>
          <p:cNvSpPr txBox="1"/>
          <p:nvPr>
            <p:ph idx="8" type="subTitle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8" name="Google Shape;1858;p158"/>
          <p:cNvSpPr txBox="1"/>
          <p:nvPr>
            <p:ph idx="9" type="subTitle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9" name="Google Shape;1859;p158"/>
          <p:cNvSpPr txBox="1"/>
          <p:nvPr>
            <p:ph idx="13" type="subTitle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0" name="Google Shape;1860;p158"/>
          <p:cNvSpPr txBox="1"/>
          <p:nvPr>
            <p:ph idx="14" type="subTitle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1" name="Google Shape;1861;p158"/>
          <p:cNvSpPr txBox="1"/>
          <p:nvPr>
            <p:ph idx="15" type="subTitle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862" name="Google Shape;1862;p158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1863" name="Google Shape;1863;p158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58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58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58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58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58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58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58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2" name="Google Shape;1872;p15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59"/>
          <p:cNvSpPr txBox="1"/>
          <p:nvPr>
            <p:ph hasCustomPrompt="1" type="title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4" name="Google Shape;1874;p159"/>
          <p:cNvSpPr txBox="1"/>
          <p:nvPr>
            <p:ph idx="1" type="subTitle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75" name="Google Shape;1875;p159"/>
          <p:cNvSpPr txBox="1"/>
          <p:nvPr>
            <p:ph hasCustomPrompt="1" idx="2" type="title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6" name="Google Shape;1876;p159"/>
          <p:cNvSpPr txBox="1"/>
          <p:nvPr>
            <p:ph idx="3" type="subTitle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77" name="Google Shape;1877;p159"/>
          <p:cNvSpPr txBox="1"/>
          <p:nvPr>
            <p:ph hasCustomPrompt="1" idx="4" type="title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8" name="Google Shape;1878;p159"/>
          <p:cNvSpPr txBox="1"/>
          <p:nvPr>
            <p:ph idx="5" type="subTitle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79" name="Google Shape;1879;p159"/>
          <p:cNvSpPr/>
          <p:nvPr>
            <p:ph idx="6" type="pic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880" name="Google Shape;1880;p159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1881" name="Google Shape;1881;p159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59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59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59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Google Shape;1886;p16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60"/>
          <p:cNvSpPr txBox="1"/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8" name="Google Shape;1888;p160"/>
          <p:cNvSpPr txBox="1"/>
          <p:nvPr>
            <p:ph idx="1" type="subTitle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9" name="Google Shape;1889;p160"/>
          <p:cNvSpPr/>
          <p:nvPr>
            <p:ph idx="2" type="pic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0" name="Google Shape;1890;p160"/>
          <p:cNvSpPr txBox="1"/>
          <p:nvPr/>
        </p:nvSpPr>
        <p:spPr>
          <a:xfrm>
            <a:off x="0" y="4742050"/>
            <a:ext cx="14484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b="1" lang="en" sz="4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b="1" lang="en" sz="4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b="1" lang="en" sz="4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4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400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1891" name="Google Shape;1891;p160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1892" name="Google Shape;1892;p160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60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60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60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Google Shape;1897;p16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8" name="Google Shape;1898;p16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899" name="Google Shape;1899;p161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61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61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61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61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61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61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61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61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61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p16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1" name="Google Shape;1911;p162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912" name="Google Shape;1912;p162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62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62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62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62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62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62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62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62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62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Google Shape;1926;p16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164"/>
          <p:cNvSpPr txBox="1"/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28" name="Google Shape;1928;p164"/>
          <p:cNvSpPr txBox="1"/>
          <p:nvPr>
            <p:ph idx="1" type="subTitle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9" name="Google Shape;1929;p164"/>
          <p:cNvSpPr/>
          <p:nvPr>
            <p:ph idx="2" type="pic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30" name="Google Shape;1930;p164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1931" name="Google Shape;1931;p164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64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64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" name="Google Shape;1935;p16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165"/>
          <p:cNvSpPr txBox="1"/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7" name="Google Shape;1937;p165"/>
          <p:cNvSpPr txBox="1"/>
          <p:nvPr>
            <p:ph hasCustomPrompt="1" idx="2" type="title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8" name="Google Shape;1938;p165"/>
          <p:cNvSpPr/>
          <p:nvPr>
            <p:ph idx="3" type="pic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39" name="Google Shape;1939;p165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1940" name="Google Shape;1940;p165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65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3" name="Google Shape;1943;p16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1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45" name="Google Shape;1945;p166"/>
          <p:cNvSpPr txBox="1"/>
          <p:nvPr>
            <p:ph idx="1" type="body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6" name="Google Shape;1946;p166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947" name="Google Shape;1947;p166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66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66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16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1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3" name="Google Shape;1953;p167"/>
          <p:cNvSpPr txBox="1"/>
          <p:nvPr>
            <p:ph idx="1" type="subTitle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4" name="Google Shape;1954;p167"/>
          <p:cNvSpPr txBox="1"/>
          <p:nvPr>
            <p:ph idx="2" type="subTitle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5" name="Google Shape;1955;p167"/>
          <p:cNvSpPr txBox="1"/>
          <p:nvPr>
            <p:ph idx="3" type="subTitle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56" name="Google Shape;1956;p167"/>
          <p:cNvSpPr txBox="1"/>
          <p:nvPr>
            <p:ph idx="4" type="subTitle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957" name="Google Shape;1957;p16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958" name="Google Shape;1958;p16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6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6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6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6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6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" name="Google Shape;95;p18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96" name="Google Shape;96;p18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97" name="Google Shape;97;p18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8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18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103" name="Google Shape;103;p1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8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8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5" name="Google Shape;1965;p16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67" name="Google Shape;1967;p168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1968" name="Google Shape;1968;p168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1969" name="Google Shape;1969;p168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6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68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6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16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4" name="Google Shape;1974;p168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1975" name="Google Shape;1975;p16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6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6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68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168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168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Google Shape;1982;p16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169"/>
          <p:cNvSpPr txBox="1"/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84" name="Google Shape;1984;p169"/>
          <p:cNvSpPr txBox="1"/>
          <p:nvPr>
            <p:ph idx="1" type="subTitle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985" name="Google Shape;1985;p169"/>
          <p:cNvSpPr/>
          <p:nvPr>
            <p:ph idx="2" type="pic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86" name="Google Shape;1986;p169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1987" name="Google Shape;1987;p169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8" name="Google Shape;1988;p169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1989" name="Google Shape;1989;p169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69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17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17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994" name="Google Shape;1994;p170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1995" name="Google Shape;1995;p170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1996" name="Google Shape;1996;p170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70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70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9" name="Google Shape;1999;p170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2000" name="Google Shape;2000;p170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70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70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Google Shape;2004;p17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p171"/>
          <p:cNvSpPr txBox="1"/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006" name="Google Shape;2006;p171"/>
          <p:cNvSpPr txBox="1"/>
          <p:nvPr>
            <p:ph idx="1" type="subTitle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2007" name="Google Shape;2007;p171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008" name="Google Shape;2008;p171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71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71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11" name="Google Shape;2011;p171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012" name="Google Shape;2012;p171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71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71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71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17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7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19" name="Google Shape;2019;p17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020" name="Google Shape;2020;p17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7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7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7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7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7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" name="Google Shape;2027;p17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p173"/>
          <p:cNvSpPr txBox="1"/>
          <p:nvPr>
            <p:ph hasCustomPrompt="1" type="title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29" name="Google Shape;2029;p173"/>
          <p:cNvSpPr txBox="1"/>
          <p:nvPr>
            <p:ph idx="1" type="subTitle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30" name="Google Shape;2030;p173"/>
          <p:cNvSpPr/>
          <p:nvPr>
            <p:ph idx="2" type="pic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31" name="Google Shape;2031;p173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2032" name="Google Shape;2032;p173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73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73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73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73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" name="Google Shape;2039;p17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1" name="Google Shape;2041;p175"/>
          <p:cNvSpPr txBox="1"/>
          <p:nvPr>
            <p:ph hasCustomPrompt="1" idx="2" type="title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2" name="Google Shape;2042;p175"/>
          <p:cNvSpPr txBox="1"/>
          <p:nvPr>
            <p:ph hasCustomPrompt="1" idx="3" type="title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3" name="Google Shape;2043;p175"/>
          <p:cNvSpPr txBox="1"/>
          <p:nvPr>
            <p:ph hasCustomPrompt="1" idx="4" type="title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4" name="Google Shape;2044;p175"/>
          <p:cNvSpPr txBox="1"/>
          <p:nvPr>
            <p:ph hasCustomPrompt="1" idx="5" type="title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5" name="Google Shape;2045;p175"/>
          <p:cNvSpPr txBox="1"/>
          <p:nvPr>
            <p:ph hasCustomPrompt="1" idx="6" type="title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6" name="Google Shape;2046;p175"/>
          <p:cNvSpPr txBox="1"/>
          <p:nvPr>
            <p:ph hasCustomPrompt="1" idx="7" type="title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7" name="Google Shape;2047;p175"/>
          <p:cNvSpPr txBox="1"/>
          <p:nvPr>
            <p:ph idx="1" type="subTitle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8" name="Google Shape;2048;p175"/>
          <p:cNvSpPr txBox="1"/>
          <p:nvPr>
            <p:ph idx="8" type="subTitle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9" name="Google Shape;2049;p175"/>
          <p:cNvSpPr txBox="1"/>
          <p:nvPr>
            <p:ph idx="9" type="subTitle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0" name="Google Shape;2050;p175"/>
          <p:cNvSpPr txBox="1"/>
          <p:nvPr>
            <p:ph idx="13" type="subTitle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1" name="Google Shape;2051;p175"/>
          <p:cNvSpPr txBox="1"/>
          <p:nvPr>
            <p:ph idx="14" type="subTitle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2" name="Google Shape;2052;p175"/>
          <p:cNvSpPr txBox="1"/>
          <p:nvPr>
            <p:ph idx="15" type="subTitle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053" name="Google Shape;2053;p175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054" name="Google Shape;2054;p175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75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75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7" name="Google Shape;2057;p175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058" name="Google Shape;2058;p175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175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175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75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7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65" name="Google Shape;2065;p176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2066" name="Google Shape;2066;p176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2067" name="Google Shape;2067;p176"/>
              <p:cNvSpPr/>
              <p:nvPr/>
            </p:nvSpPr>
            <p:spPr>
              <a:xfrm flipH="1" rot="5400000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76"/>
              <p:cNvSpPr/>
              <p:nvPr/>
            </p:nvSpPr>
            <p:spPr>
              <a:xfrm flipH="1" rot="-5400000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76"/>
              <p:cNvSpPr/>
              <p:nvPr/>
            </p:nvSpPr>
            <p:spPr>
              <a:xfrm flipH="1" rot="5400000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76"/>
              <p:cNvSpPr/>
              <p:nvPr/>
            </p:nvSpPr>
            <p:spPr>
              <a:xfrm flipH="1" rot="10800000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1" name="Google Shape;2071;p176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2072" name="Google Shape;2072;p176"/>
              <p:cNvSpPr/>
              <p:nvPr/>
            </p:nvSpPr>
            <p:spPr>
              <a:xfrm flipH="1" rot="10800000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76"/>
              <p:cNvSpPr/>
              <p:nvPr/>
            </p:nvSpPr>
            <p:spPr>
              <a:xfrm flipH="1" rot="5400000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76"/>
              <p:cNvSpPr/>
              <p:nvPr/>
            </p:nvSpPr>
            <p:spPr>
              <a:xfrm flipH="1" rot="5400000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76"/>
              <p:cNvSpPr/>
              <p:nvPr/>
            </p:nvSpPr>
            <p:spPr>
              <a:xfrm flipH="1" rot="5400000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7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79" name="Google Shape;2079;p17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080" name="Google Shape;2080;p177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081" name="Google Shape;2081;p177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77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77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77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5" name="Google Shape;2085;p177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086" name="Google Shape;2086;p177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77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77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3" name="Google Shape;113;p19"/>
          <p:cNvSpPr/>
          <p:nvPr>
            <p:ph idx="2" type="pic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4" name="Google Shape;114;p19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115" name="Google Shape;115;p19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" name="Google Shape;116;p19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117" name="Google Shape;117;p19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9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0" name="Google Shape;2090;p17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1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92" name="Google Shape;2092;p178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2093" name="Google Shape;2093;p178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2094" name="Google Shape;2094;p17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17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17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7" name="Google Shape;2097;p178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2098" name="Google Shape;2098;p17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17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17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2" name="Google Shape;2102;p17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04" name="Google Shape;2104;p179"/>
          <p:cNvSpPr txBox="1"/>
          <p:nvPr>
            <p:ph idx="1" type="body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105" name="Google Shape;2105;p179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106" name="Google Shape;2106;p179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79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79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8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1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2" name="Google Shape;2112;p180"/>
          <p:cNvSpPr txBox="1"/>
          <p:nvPr>
            <p:ph idx="1" type="body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113" name="Google Shape;2113;p18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114" name="Google Shape;2114;p180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115" name="Google Shape;2115;p180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180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180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180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9" name="Google Shape;2119;p180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120" name="Google Shape;2120;p180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180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180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" name="Google Shape;2124;p18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6" name="Google Shape;2126;p181"/>
          <p:cNvSpPr txBox="1"/>
          <p:nvPr>
            <p:ph idx="1" type="subTitle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7" name="Google Shape;2127;p181"/>
          <p:cNvSpPr txBox="1"/>
          <p:nvPr>
            <p:ph idx="2" type="subTitle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8" name="Google Shape;2128;p181"/>
          <p:cNvSpPr txBox="1"/>
          <p:nvPr>
            <p:ph idx="3" type="subTitle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9" name="Google Shape;2129;p181"/>
          <p:cNvSpPr txBox="1"/>
          <p:nvPr>
            <p:ph idx="4" type="subTitle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0" name="Google Shape;2130;p181"/>
          <p:cNvSpPr txBox="1"/>
          <p:nvPr>
            <p:ph idx="5" type="subTitle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31" name="Google Shape;2131;p181"/>
          <p:cNvSpPr txBox="1"/>
          <p:nvPr>
            <p:ph idx="6" type="subTitle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132" name="Google Shape;2132;p181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133" name="Google Shape;2133;p181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81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81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81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81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81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p18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2" name="Google Shape;2142;p182"/>
          <p:cNvSpPr txBox="1"/>
          <p:nvPr>
            <p:ph idx="1" type="subTitle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3" name="Google Shape;2143;p182"/>
          <p:cNvSpPr txBox="1"/>
          <p:nvPr>
            <p:ph idx="2" type="subTitle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4" name="Google Shape;2144;p182"/>
          <p:cNvSpPr txBox="1"/>
          <p:nvPr>
            <p:ph idx="3" type="subTitle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5" name="Google Shape;2145;p182"/>
          <p:cNvSpPr txBox="1"/>
          <p:nvPr>
            <p:ph idx="4" type="subTitle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6" name="Google Shape;2146;p182"/>
          <p:cNvSpPr txBox="1"/>
          <p:nvPr>
            <p:ph idx="5" type="subTitle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47" name="Google Shape;2147;p182"/>
          <p:cNvSpPr txBox="1"/>
          <p:nvPr>
            <p:ph idx="6" type="subTitle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48" name="Google Shape;2148;p182"/>
          <p:cNvSpPr txBox="1"/>
          <p:nvPr>
            <p:ph idx="7" type="subTitle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49" name="Google Shape;2149;p182"/>
          <p:cNvSpPr txBox="1"/>
          <p:nvPr>
            <p:ph idx="8" type="subTitle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150" name="Google Shape;2150;p182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2151" name="Google Shape;2151;p182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82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82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54" name="Google Shape;2154;p182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2155" name="Google Shape;2155;p182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182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182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182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" name="Google Shape;2160;p18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1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2" name="Google Shape;2162;p183"/>
          <p:cNvSpPr txBox="1"/>
          <p:nvPr>
            <p:ph idx="1" type="subTitle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3" name="Google Shape;2163;p183"/>
          <p:cNvSpPr txBox="1"/>
          <p:nvPr>
            <p:ph idx="2" type="subTitle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4" name="Google Shape;2164;p183"/>
          <p:cNvSpPr txBox="1"/>
          <p:nvPr>
            <p:ph idx="3" type="subTitle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5" name="Google Shape;2165;p183"/>
          <p:cNvSpPr txBox="1"/>
          <p:nvPr>
            <p:ph idx="4" type="subTitle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6" name="Google Shape;2166;p183"/>
          <p:cNvSpPr txBox="1"/>
          <p:nvPr>
            <p:ph idx="5" type="subTitle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7" name="Google Shape;2167;p183"/>
          <p:cNvSpPr txBox="1"/>
          <p:nvPr>
            <p:ph idx="6" type="subTitle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8" name="Google Shape;2168;p183"/>
          <p:cNvSpPr txBox="1"/>
          <p:nvPr>
            <p:ph idx="7" type="subTitle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69" name="Google Shape;2169;p183"/>
          <p:cNvSpPr txBox="1"/>
          <p:nvPr>
            <p:ph idx="8" type="subTitle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70" name="Google Shape;2170;p183"/>
          <p:cNvSpPr txBox="1"/>
          <p:nvPr>
            <p:ph idx="9" type="subTitle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71" name="Google Shape;2171;p183"/>
          <p:cNvSpPr txBox="1"/>
          <p:nvPr>
            <p:ph idx="13" type="subTitle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72" name="Google Shape;2172;p183"/>
          <p:cNvSpPr txBox="1"/>
          <p:nvPr>
            <p:ph idx="14" type="subTitle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73" name="Google Shape;2173;p183"/>
          <p:cNvSpPr txBox="1"/>
          <p:nvPr>
            <p:ph idx="15" type="subTitle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174" name="Google Shape;2174;p183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2175" name="Google Shape;2175;p183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83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83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83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83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83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83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83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18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84"/>
          <p:cNvSpPr txBox="1"/>
          <p:nvPr>
            <p:ph hasCustomPrompt="1" type="title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6" name="Google Shape;2186;p184"/>
          <p:cNvSpPr txBox="1"/>
          <p:nvPr>
            <p:ph idx="1" type="subTitle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87" name="Google Shape;2187;p184"/>
          <p:cNvSpPr txBox="1"/>
          <p:nvPr>
            <p:ph hasCustomPrompt="1" idx="2" type="title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8" name="Google Shape;2188;p184"/>
          <p:cNvSpPr txBox="1"/>
          <p:nvPr>
            <p:ph idx="3" type="subTitle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89" name="Google Shape;2189;p184"/>
          <p:cNvSpPr txBox="1"/>
          <p:nvPr>
            <p:ph hasCustomPrompt="1" idx="4" type="title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0" name="Google Shape;2190;p184"/>
          <p:cNvSpPr txBox="1"/>
          <p:nvPr>
            <p:ph idx="5" type="subTitle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91" name="Google Shape;2191;p184"/>
          <p:cNvSpPr/>
          <p:nvPr>
            <p:ph idx="6" type="pic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92" name="Google Shape;2192;p184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2193" name="Google Shape;2193;p184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84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84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84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Google Shape;2198;p18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185"/>
          <p:cNvSpPr txBox="1"/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00" name="Google Shape;2200;p185"/>
          <p:cNvSpPr txBox="1"/>
          <p:nvPr>
            <p:ph idx="1" type="subTitle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1" name="Google Shape;2201;p185"/>
          <p:cNvSpPr/>
          <p:nvPr>
            <p:ph idx="2" type="pic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02" name="Google Shape;2202;p185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1200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203" name="Google Shape;2203;p185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2204" name="Google Shape;2204;p185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85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85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85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9" name="Google Shape;2209;p18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0" name="Google Shape;2210;p186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211" name="Google Shape;2211;p186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86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86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86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86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86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86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86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86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86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" name="Google Shape;2222;p18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3" name="Google Shape;2223;p187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224" name="Google Shape;2224;p187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87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87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87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87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87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87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87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87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87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22" name="Google Shape;122;p20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123" name="Google Shape;123;p20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124" name="Google Shape;124;p20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0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0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20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128" name="Google Shape;128;p20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0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0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8" name="Google Shape;2238;p18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189"/>
          <p:cNvSpPr txBox="1"/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40" name="Google Shape;2240;p189"/>
          <p:cNvSpPr txBox="1"/>
          <p:nvPr>
            <p:ph idx="1" type="subTitle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41" name="Google Shape;2241;p189"/>
          <p:cNvSpPr/>
          <p:nvPr>
            <p:ph idx="2" type="pic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42" name="Google Shape;2242;p189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2243" name="Google Shape;2243;p189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89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89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7" name="Google Shape;2247;p19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190"/>
          <p:cNvSpPr txBox="1"/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49" name="Google Shape;2249;p190"/>
          <p:cNvSpPr txBox="1"/>
          <p:nvPr>
            <p:ph hasCustomPrompt="1" idx="2" type="title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0" name="Google Shape;2250;p190"/>
          <p:cNvSpPr/>
          <p:nvPr>
            <p:ph idx="3" type="pic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51" name="Google Shape;2251;p190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2252" name="Google Shape;2252;p190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90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5" name="Google Shape;2255;p19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6" name="Google Shape;2256;p1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57" name="Google Shape;2257;p191"/>
          <p:cNvSpPr txBox="1"/>
          <p:nvPr>
            <p:ph idx="1" type="body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58" name="Google Shape;2258;p191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259" name="Google Shape;2259;p191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91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91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Google Shape;2263;p19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1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65" name="Google Shape;2265;p192"/>
          <p:cNvSpPr txBox="1"/>
          <p:nvPr>
            <p:ph idx="1" type="subTitle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6" name="Google Shape;2266;p192"/>
          <p:cNvSpPr txBox="1"/>
          <p:nvPr>
            <p:ph idx="2" type="subTitle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67" name="Google Shape;2267;p192"/>
          <p:cNvSpPr txBox="1"/>
          <p:nvPr>
            <p:ph idx="3" type="subTitle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68" name="Google Shape;2268;p192"/>
          <p:cNvSpPr txBox="1"/>
          <p:nvPr>
            <p:ph idx="4" type="subTitle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269" name="Google Shape;2269;p19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270" name="Google Shape;2270;p19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9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9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9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9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9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7" name="Google Shape;2277;p19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8" name="Google Shape;2278;p1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79" name="Google Shape;2279;p193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2280" name="Google Shape;2280;p193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2281" name="Google Shape;2281;p193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19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193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19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19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6" name="Google Shape;2286;p193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2287" name="Google Shape;2287;p19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19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19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193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193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93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4" name="Google Shape;2294;p19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p194"/>
          <p:cNvSpPr txBox="1"/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96" name="Google Shape;2296;p194"/>
          <p:cNvSpPr txBox="1"/>
          <p:nvPr>
            <p:ph idx="1" type="subTitle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297" name="Google Shape;2297;p194"/>
          <p:cNvSpPr/>
          <p:nvPr>
            <p:ph idx="2" type="pic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98" name="Google Shape;2298;p194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2299" name="Google Shape;2299;p194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0" name="Google Shape;2300;p194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2301" name="Google Shape;2301;p194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194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p19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95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306" name="Google Shape;2306;p195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2307" name="Google Shape;2307;p195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2308" name="Google Shape;2308;p195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95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95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1" name="Google Shape;2311;p195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2312" name="Google Shape;2312;p195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95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95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6" name="Google Shape;2316;p19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Google Shape;2317;p196"/>
          <p:cNvSpPr txBox="1"/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318" name="Google Shape;2318;p196"/>
          <p:cNvSpPr txBox="1"/>
          <p:nvPr>
            <p:ph idx="1" type="subTitle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2319" name="Google Shape;2319;p196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320" name="Google Shape;2320;p196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96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96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3" name="Google Shape;2323;p196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324" name="Google Shape;2324;p196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96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196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196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9" name="Google Shape;2329;p19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0" name="Google Shape;2330;p197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31" name="Google Shape;2331;p19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332" name="Google Shape;2332;p19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9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9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9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9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9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p19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198"/>
          <p:cNvSpPr txBox="1"/>
          <p:nvPr>
            <p:ph hasCustomPrompt="1" type="title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41" name="Google Shape;2341;p198"/>
          <p:cNvSpPr txBox="1"/>
          <p:nvPr>
            <p:ph idx="1" type="subTitle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2" name="Google Shape;2342;p198"/>
          <p:cNvSpPr/>
          <p:nvPr>
            <p:ph idx="2" type="pic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43" name="Google Shape;2343;p198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2344" name="Google Shape;2344;p198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98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98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98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98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35" name="Google Shape;135;p21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36" name="Google Shape;136;p21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" name="Google Shape;139;p21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40" name="Google Shape;140;p21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1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1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1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1" name="Google Shape;2351;p20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Google Shape;2352;p2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3" name="Google Shape;2353;p200"/>
          <p:cNvSpPr txBox="1"/>
          <p:nvPr>
            <p:ph hasCustomPrompt="1" idx="2" type="title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4" name="Google Shape;2354;p200"/>
          <p:cNvSpPr txBox="1"/>
          <p:nvPr>
            <p:ph hasCustomPrompt="1" idx="3" type="title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5" name="Google Shape;2355;p200"/>
          <p:cNvSpPr txBox="1"/>
          <p:nvPr>
            <p:ph hasCustomPrompt="1" idx="4" type="title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6" name="Google Shape;2356;p200"/>
          <p:cNvSpPr txBox="1"/>
          <p:nvPr>
            <p:ph hasCustomPrompt="1" idx="5" type="title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7" name="Google Shape;2357;p200"/>
          <p:cNvSpPr txBox="1"/>
          <p:nvPr>
            <p:ph hasCustomPrompt="1" idx="6" type="title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8" name="Google Shape;2358;p200"/>
          <p:cNvSpPr txBox="1"/>
          <p:nvPr>
            <p:ph hasCustomPrompt="1" idx="7" type="title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9" name="Google Shape;2359;p200"/>
          <p:cNvSpPr txBox="1"/>
          <p:nvPr>
            <p:ph idx="1" type="subTitle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60" name="Google Shape;2360;p200"/>
          <p:cNvSpPr txBox="1"/>
          <p:nvPr>
            <p:ph idx="8" type="subTitle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61" name="Google Shape;2361;p200"/>
          <p:cNvSpPr txBox="1"/>
          <p:nvPr>
            <p:ph idx="9" type="subTitle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62" name="Google Shape;2362;p200"/>
          <p:cNvSpPr txBox="1"/>
          <p:nvPr>
            <p:ph idx="13" type="subTitle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63" name="Google Shape;2363;p200"/>
          <p:cNvSpPr txBox="1"/>
          <p:nvPr>
            <p:ph idx="14" type="subTitle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64" name="Google Shape;2364;p200"/>
          <p:cNvSpPr txBox="1"/>
          <p:nvPr>
            <p:ph idx="15" type="subTitle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365" name="Google Shape;2365;p200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366" name="Google Shape;2366;p200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00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00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9" name="Google Shape;2369;p200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370" name="Google Shape;2370;p200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200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200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200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Google Shape;2375;p20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6" name="Google Shape;2376;p2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77" name="Google Shape;2377;p201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2378" name="Google Shape;2378;p201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2379" name="Google Shape;2379;p201"/>
              <p:cNvSpPr/>
              <p:nvPr/>
            </p:nvSpPr>
            <p:spPr>
              <a:xfrm flipH="1" rot="5400000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201"/>
              <p:cNvSpPr/>
              <p:nvPr/>
            </p:nvSpPr>
            <p:spPr>
              <a:xfrm flipH="1" rot="-5400000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201"/>
              <p:cNvSpPr/>
              <p:nvPr/>
            </p:nvSpPr>
            <p:spPr>
              <a:xfrm flipH="1" rot="5400000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201"/>
              <p:cNvSpPr/>
              <p:nvPr/>
            </p:nvSpPr>
            <p:spPr>
              <a:xfrm flipH="1" rot="10800000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3" name="Google Shape;2383;p201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2384" name="Google Shape;2384;p201"/>
              <p:cNvSpPr/>
              <p:nvPr/>
            </p:nvSpPr>
            <p:spPr>
              <a:xfrm flipH="1" rot="10800000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01"/>
              <p:cNvSpPr/>
              <p:nvPr/>
            </p:nvSpPr>
            <p:spPr>
              <a:xfrm flipH="1" rot="5400000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01"/>
              <p:cNvSpPr/>
              <p:nvPr/>
            </p:nvSpPr>
            <p:spPr>
              <a:xfrm flipH="1" rot="5400000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01"/>
              <p:cNvSpPr/>
              <p:nvPr/>
            </p:nvSpPr>
            <p:spPr>
              <a:xfrm flipH="1" rot="5400000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9" name="Google Shape;2389;p20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2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391" name="Google Shape;2391;p20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392" name="Google Shape;2392;p202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393" name="Google Shape;2393;p202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02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02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02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7" name="Google Shape;2397;p202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398" name="Google Shape;2398;p202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02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02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20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p2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404" name="Google Shape;2404;p203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2405" name="Google Shape;2405;p203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2406" name="Google Shape;2406;p20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20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20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9" name="Google Shape;2409;p203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2410" name="Google Shape;2410;p20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20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20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4" name="Google Shape;2414;p20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5" name="Google Shape;2415;p20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16" name="Google Shape;2416;p204"/>
          <p:cNvSpPr txBox="1"/>
          <p:nvPr>
            <p:ph idx="1" type="body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17" name="Google Shape;2417;p204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418" name="Google Shape;2418;p204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04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04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2" name="Google Shape;2422;p20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20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24" name="Google Shape;2424;p205"/>
          <p:cNvSpPr txBox="1"/>
          <p:nvPr>
            <p:ph idx="1" type="body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25" name="Google Shape;2425;p20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426" name="Google Shape;2426;p205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427" name="Google Shape;2427;p205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05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05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05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1" name="Google Shape;2431;p205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432" name="Google Shape;2432;p205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05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205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6" name="Google Shape;2436;p20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20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38" name="Google Shape;2438;p206"/>
          <p:cNvSpPr txBox="1"/>
          <p:nvPr>
            <p:ph idx="1" type="subTitle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9" name="Google Shape;2439;p206"/>
          <p:cNvSpPr txBox="1"/>
          <p:nvPr>
            <p:ph idx="2" type="subTitle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0" name="Google Shape;2440;p206"/>
          <p:cNvSpPr txBox="1"/>
          <p:nvPr>
            <p:ph idx="3" type="subTitle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41" name="Google Shape;2441;p206"/>
          <p:cNvSpPr txBox="1"/>
          <p:nvPr>
            <p:ph idx="4" type="subTitle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42" name="Google Shape;2442;p206"/>
          <p:cNvSpPr txBox="1"/>
          <p:nvPr>
            <p:ph idx="5" type="subTitle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43" name="Google Shape;2443;p206"/>
          <p:cNvSpPr txBox="1"/>
          <p:nvPr>
            <p:ph idx="6" type="subTitle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444" name="Google Shape;2444;p206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445" name="Google Shape;2445;p206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06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06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06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06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06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20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2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4" name="Google Shape;2454;p207"/>
          <p:cNvSpPr txBox="1"/>
          <p:nvPr>
            <p:ph idx="1" type="subTitle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5" name="Google Shape;2455;p207"/>
          <p:cNvSpPr txBox="1"/>
          <p:nvPr>
            <p:ph idx="2" type="subTitle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6" name="Google Shape;2456;p207"/>
          <p:cNvSpPr txBox="1"/>
          <p:nvPr>
            <p:ph idx="3" type="subTitle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7" name="Google Shape;2457;p207"/>
          <p:cNvSpPr txBox="1"/>
          <p:nvPr>
            <p:ph idx="4" type="subTitle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58" name="Google Shape;2458;p207"/>
          <p:cNvSpPr txBox="1"/>
          <p:nvPr>
            <p:ph idx="5" type="subTitle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59" name="Google Shape;2459;p207"/>
          <p:cNvSpPr txBox="1"/>
          <p:nvPr>
            <p:ph idx="6" type="subTitle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60" name="Google Shape;2460;p207"/>
          <p:cNvSpPr txBox="1"/>
          <p:nvPr>
            <p:ph idx="7" type="subTitle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61" name="Google Shape;2461;p207"/>
          <p:cNvSpPr txBox="1"/>
          <p:nvPr>
            <p:ph idx="8" type="subTitle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462" name="Google Shape;2462;p207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2463" name="Google Shape;2463;p207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07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07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6" name="Google Shape;2466;p207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2467" name="Google Shape;2467;p207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207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207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207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2" name="Google Shape;2472;p20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3" name="Google Shape;2473;p20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74" name="Google Shape;2474;p208"/>
          <p:cNvSpPr txBox="1"/>
          <p:nvPr>
            <p:ph idx="1" type="subTitle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5" name="Google Shape;2475;p208"/>
          <p:cNvSpPr txBox="1"/>
          <p:nvPr>
            <p:ph idx="2" type="subTitle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6" name="Google Shape;2476;p208"/>
          <p:cNvSpPr txBox="1"/>
          <p:nvPr>
            <p:ph idx="3" type="subTitle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7" name="Google Shape;2477;p208"/>
          <p:cNvSpPr txBox="1"/>
          <p:nvPr>
            <p:ph idx="4" type="subTitle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8" name="Google Shape;2478;p208"/>
          <p:cNvSpPr txBox="1"/>
          <p:nvPr>
            <p:ph idx="5" type="subTitle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79" name="Google Shape;2479;p208"/>
          <p:cNvSpPr txBox="1"/>
          <p:nvPr>
            <p:ph idx="6" type="subTitle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80" name="Google Shape;2480;p208"/>
          <p:cNvSpPr txBox="1"/>
          <p:nvPr>
            <p:ph idx="7" type="subTitle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81" name="Google Shape;2481;p208"/>
          <p:cNvSpPr txBox="1"/>
          <p:nvPr>
            <p:ph idx="8" type="subTitle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82" name="Google Shape;2482;p208"/>
          <p:cNvSpPr txBox="1"/>
          <p:nvPr>
            <p:ph idx="9" type="subTitle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83" name="Google Shape;2483;p208"/>
          <p:cNvSpPr txBox="1"/>
          <p:nvPr>
            <p:ph idx="13" type="subTitle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84" name="Google Shape;2484;p208"/>
          <p:cNvSpPr txBox="1"/>
          <p:nvPr>
            <p:ph idx="14" type="subTitle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85" name="Google Shape;2485;p208"/>
          <p:cNvSpPr txBox="1"/>
          <p:nvPr>
            <p:ph idx="15" type="subTitle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486" name="Google Shape;2486;p208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2487" name="Google Shape;2487;p208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08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08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08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08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08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08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08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7" name="Google Shape;147;p2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48" name="Google Shape;148;p2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6" name="Google Shape;2496;p20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7" name="Google Shape;2497;p209"/>
          <p:cNvSpPr txBox="1"/>
          <p:nvPr>
            <p:ph hasCustomPrompt="1" type="title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8" name="Google Shape;2498;p209"/>
          <p:cNvSpPr txBox="1"/>
          <p:nvPr>
            <p:ph idx="1" type="subTitle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99" name="Google Shape;2499;p209"/>
          <p:cNvSpPr txBox="1"/>
          <p:nvPr>
            <p:ph hasCustomPrompt="1" idx="2" type="title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0" name="Google Shape;2500;p209"/>
          <p:cNvSpPr txBox="1"/>
          <p:nvPr>
            <p:ph idx="3" type="subTitle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01" name="Google Shape;2501;p209"/>
          <p:cNvSpPr txBox="1"/>
          <p:nvPr>
            <p:ph hasCustomPrompt="1" idx="4" type="title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2" name="Google Shape;2502;p209"/>
          <p:cNvSpPr txBox="1"/>
          <p:nvPr>
            <p:ph idx="5" type="subTitle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503" name="Google Shape;2503;p209"/>
          <p:cNvSpPr/>
          <p:nvPr>
            <p:ph idx="6" type="pic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04" name="Google Shape;2504;p209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2505" name="Google Shape;2505;p209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09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09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09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0" name="Google Shape;2510;p21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1" name="Google Shape;2511;p210"/>
          <p:cNvSpPr txBox="1"/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12" name="Google Shape;2512;p210"/>
          <p:cNvSpPr txBox="1"/>
          <p:nvPr>
            <p:ph idx="1" type="subTitle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13" name="Google Shape;2513;p210"/>
          <p:cNvSpPr/>
          <p:nvPr>
            <p:ph idx="2" type="pic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2514" name="Google Shape;2514;p210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1200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515" name="Google Shape;2515;p210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2516" name="Google Shape;2516;p210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10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10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10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1" name="Google Shape;2521;p21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2" name="Google Shape;2522;p21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523" name="Google Shape;2523;p211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11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11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11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11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11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11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11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11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11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p21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5" name="Google Shape;2535;p212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536" name="Google Shape;2536;p212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12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12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12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12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12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12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12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12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12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0" name="Google Shape;2550;p2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1" name="Google Shape;2551;p214"/>
          <p:cNvSpPr txBox="1"/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552" name="Google Shape;2552;p214"/>
          <p:cNvSpPr txBox="1"/>
          <p:nvPr>
            <p:ph idx="1" type="subTitle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53" name="Google Shape;2553;p214"/>
          <p:cNvSpPr/>
          <p:nvPr>
            <p:ph idx="2" type="pic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54" name="Google Shape;2554;p214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2555" name="Google Shape;2555;p214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214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14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2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0" name="Google Shape;2560;p215"/>
          <p:cNvSpPr txBox="1"/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61" name="Google Shape;2561;p215"/>
          <p:cNvSpPr txBox="1"/>
          <p:nvPr>
            <p:ph hasCustomPrompt="1" idx="2" type="title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2" name="Google Shape;2562;p215"/>
          <p:cNvSpPr/>
          <p:nvPr>
            <p:ph idx="3" type="pic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63" name="Google Shape;2563;p215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2564" name="Google Shape;2564;p215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15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7" name="Google Shape;2567;p2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8" name="Google Shape;2568;p2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9" name="Google Shape;2569;p216"/>
          <p:cNvSpPr txBox="1"/>
          <p:nvPr>
            <p:ph idx="1" type="body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570" name="Google Shape;2570;p216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571" name="Google Shape;2571;p216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16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16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5" name="Google Shape;2575;p2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6" name="Google Shape;2576;p2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77" name="Google Shape;2577;p217"/>
          <p:cNvSpPr txBox="1"/>
          <p:nvPr>
            <p:ph idx="1" type="subTitle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8" name="Google Shape;2578;p217"/>
          <p:cNvSpPr txBox="1"/>
          <p:nvPr>
            <p:ph idx="2" type="subTitle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9" name="Google Shape;2579;p217"/>
          <p:cNvSpPr txBox="1"/>
          <p:nvPr>
            <p:ph idx="3" type="subTitle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80" name="Google Shape;2580;p217"/>
          <p:cNvSpPr txBox="1"/>
          <p:nvPr>
            <p:ph idx="4" type="subTitle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581" name="Google Shape;2581;p21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582" name="Google Shape;2582;p21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1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1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1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1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1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9" name="Google Shape;2589;p2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0" name="Google Shape;2590;p2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91" name="Google Shape;2591;p218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2592" name="Google Shape;2592;p218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2593" name="Google Shape;2593;p218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21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218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21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21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8" name="Google Shape;2598;p218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2599" name="Google Shape;2599;p21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21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21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218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218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218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6" name="Google Shape;2606;p2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219"/>
          <p:cNvSpPr txBox="1"/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08" name="Google Shape;2608;p219"/>
          <p:cNvSpPr txBox="1"/>
          <p:nvPr>
            <p:ph idx="1" type="subTitle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609" name="Google Shape;2609;p219"/>
          <p:cNvSpPr/>
          <p:nvPr>
            <p:ph idx="2" type="pic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610" name="Google Shape;2610;p219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2611" name="Google Shape;2611;p219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12" name="Google Shape;2612;p219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2613" name="Google Shape;2613;p219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219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>
            <p:ph hasCustomPrompt="1" type="title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7" name="Google Shape;157;p23"/>
          <p:cNvSpPr txBox="1"/>
          <p:nvPr>
            <p:ph idx="1" type="subTitle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23"/>
          <p:cNvSpPr/>
          <p:nvPr>
            <p:ph idx="2" type="pic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9" name="Google Shape;159;p23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160" name="Google Shape;160;p23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6" name="Google Shape;2616;p2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Google Shape;2617;p2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2618" name="Google Shape;2618;p220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2619" name="Google Shape;2619;p220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2620" name="Google Shape;2620;p220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220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220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3" name="Google Shape;2623;p220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2624" name="Google Shape;2624;p220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220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220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8" name="Google Shape;2628;p22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p221"/>
          <p:cNvSpPr txBox="1"/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630" name="Google Shape;2630;p221"/>
          <p:cNvSpPr txBox="1"/>
          <p:nvPr>
            <p:ph idx="1" type="subTitle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2631" name="Google Shape;2631;p221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632" name="Google Shape;2632;p221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21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21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35" name="Google Shape;2635;p221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636" name="Google Shape;2636;p221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221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221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221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" name="Google Shape;2641;p2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2" name="Google Shape;2642;p2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643" name="Google Shape;2643;p22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644" name="Google Shape;2644;p22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2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2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2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2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2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1" name="Google Shape;2651;p22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2" name="Google Shape;2652;p223"/>
          <p:cNvSpPr txBox="1"/>
          <p:nvPr>
            <p:ph hasCustomPrompt="1" type="title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53" name="Google Shape;2653;p223"/>
          <p:cNvSpPr txBox="1"/>
          <p:nvPr>
            <p:ph idx="1" type="subTitle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54" name="Google Shape;2654;p223"/>
          <p:cNvSpPr/>
          <p:nvPr>
            <p:ph idx="2" type="pic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655" name="Google Shape;2655;p223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2656" name="Google Shape;2656;p223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23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23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23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23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" name="Google Shape;2663;p2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4" name="Google Shape;2664;p2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65" name="Google Shape;2665;p225"/>
          <p:cNvSpPr txBox="1"/>
          <p:nvPr>
            <p:ph hasCustomPrompt="1" idx="2" type="title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6" name="Google Shape;2666;p225"/>
          <p:cNvSpPr txBox="1"/>
          <p:nvPr>
            <p:ph hasCustomPrompt="1" idx="3" type="title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7" name="Google Shape;2667;p225"/>
          <p:cNvSpPr txBox="1"/>
          <p:nvPr>
            <p:ph hasCustomPrompt="1" idx="4" type="title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8" name="Google Shape;2668;p225"/>
          <p:cNvSpPr txBox="1"/>
          <p:nvPr>
            <p:ph hasCustomPrompt="1" idx="5" type="title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9" name="Google Shape;2669;p225"/>
          <p:cNvSpPr txBox="1"/>
          <p:nvPr>
            <p:ph hasCustomPrompt="1" idx="6" type="title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0" name="Google Shape;2670;p225"/>
          <p:cNvSpPr txBox="1"/>
          <p:nvPr>
            <p:ph hasCustomPrompt="1" idx="7" type="title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1" name="Google Shape;2671;p225"/>
          <p:cNvSpPr txBox="1"/>
          <p:nvPr>
            <p:ph idx="1" type="subTitle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72" name="Google Shape;2672;p225"/>
          <p:cNvSpPr txBox="1"/>
          <p:nvPr>
            <p:ph idx="8" type="subTitle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73" name="Google Shape;2673;p225"/>
          <p:cNvSpPr txBox="1"/>
          <p:nvPr>
            <p:ph idx="9" type="subTitle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74" name="Google Shape;2674;p225"/>
          <p:cNvSpPr txBox="1"/>
          <p:nvPr>
            <p:ph idx="13" type="subTitle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75" name="Google Shape;2675;p225"/>
          <p:cNvSpPr txBox="1"/>
          <p:nvPr>
            <p:ph idx="14" type="subTitle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76" name="Google Shape;2676;p225"/>
          <p:cNvSpPr txBox="1"/>
          <p:nvPr>
            <p:ph idx="15" type="subTitle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677" name="Google Shape;2677;p225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678" name="Google Shape;2678;p225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25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25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81" name="Google Shape;2681;p225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682" name="Google Shape;2682;p225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225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225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225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7" name="Google Shape;2687;p2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8" name="Google Shape;2688;p2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689" name="Google Shape;2689;p226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2690" name="Google Shape;2690;p226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2691" name="Google Shape;2691;p226"/>
              <p:cNvSpPr/>
              <p:nvPr/>
            </p:nvSpPr>
            <p:spPr>
              <a:xfrm flipH="1" rot="5400000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226"/>
              <p:cNvSpPr/>
              <p:nvPr/>
            </p:nvSpPr>
            <p:spPr>
              <a:xfrm flipH="1" rot="-5400000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226"/>
              <p:cNvSpPr/>
              <p:nvPr/>
            </p:nvSpPr>
            <p:spPr>
              <a:xfrm flipH="1" rot="5400000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226"/>
              <p:cNvSpPr/>
              <p:nvPr/>
            </p:nvSpPr>
            <p:spPr>
              <a:xfrm flipH="1" rot="10800000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5" name="Google Shape;2695;p226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2696" name="Google Shape;2696;p226"/>
              <p:cNvSpPr/>
              <p:nvPr/>
            </p:nvSpPr>
            <p:spPr>
              <a:xfrm flipH="1" rot="10800000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226"/>
              <p:cNvSpPr/>
              <p:nvPr/>
            </p:nvSpPr>
            <p:spPr>
              <a:xfrm flipH="1" rot="5400000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226"/>
              <p:cNvSpPr/>
              <p:nvPr/>
            </p:nvSpPr>
            <p:spPr>
              <a:xfrm flipH="1" rot="5400000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226"/>
              <p:cNvSpPr/>
              <p:nvPr/>
            </p:nvSpPr>
            <p:spPr>
              <a:xfrm flipH="1" rot="5400000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1" name="Google Shape;2701;p2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2" name="Google Shape;2702;p2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03" name="Google Shape;2703;p2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704" name="Google Shape;2704;p227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705" name="Google Shape;2705;p227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227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227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227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9" name="Google Shape;2709;p227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710" name="Google Shape;2710;p227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227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227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4" name="Google Shape;2714;p2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5" name="Google Shape;2715;p2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16" name="Google Shape;2716;p228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2717" name="Google Shape;2717;p228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2718" name="Google Shape;2718;p22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22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22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1" name="Google Shape;2721;p228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2722" name="Google Shape;2722;p22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22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22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6" name="Google Shape;2726;p2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p2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28" name="Google Shape;2728;p229"/>
          <p:cNvSpPr txBox="1"/>
          <p:nvPr>
            <p:ph idx="1" type="body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729" name="Google Shape;2729;p229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730" name="Google Shape;2730;p229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29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29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" name="Google Shape;2734;p2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5" name="Google Shape;2735;p2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36" name="Google Shape;2736;p230"/>
          <p:cNvSpPr txBox="1"/>
          <p:nvPr>
            <p:ph idx="1" type="body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737" name="Google Shape;2737;p2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738" name="Google Shape;2738;p230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739" name="Google Shape;2739;p230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230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230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230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3" name="Google Shape;2743;p230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744" name="Google Shape;2744;p230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230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230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8" name="Google Shape;2748;p2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9" name="Google Shape;2749;p2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0" name="Google Shape;2750;p231"/>
          <p:cNvSpPr txBox="1"/>
          <p:nvPr>
            <p:ph idx="1" type="subTitle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51" name="Google Shape;2751;p231"/>
          <p:cNvSpPr txBox="1"/>
          <p:nvPr>
            <p:ph idx="2" type="subTitle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52" name="Google Shape;2752;p231"/>
          <p:cNvSpPr txBox="1"/>
          <p:nvPr>
            <p:ph idx="3" type="subTitle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53" name="Google Shape;2753;p231"/>
          <p:cNvSpPr txBox="1"/>
          <p:nvPr>
            <p:ph idx="4" type="subTitle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54" name="Google Shape;2754;p231"/>
          <p:cNvSpPr txBox="1"/>
          <p:nvPr>
            <p:ph idx="5" type="subTitle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55" name="Google Shape;2755;p231"/>
          <p:cNvSpPr txBox="1"/>
          <p:nvPr>
            <p:ph idx="6" type="subTitle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756" name="Google Shape;2756;p231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757" name="Google Shape;2757;p231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31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31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31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31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31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" name="Google Shape;2764;p2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5" name="Google Shape;2765;p2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66" name="Google Shape;2766;p232"/>
          <p:cNvSpPr txBox="1"/>
          <p:nvPr>
            <p:ph idx="1" type="subTitle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7" name="Google Shape;2767;p232"/>
          <p:cNvSpPr txBox="1"/>
          <p:nvPr>
            <p:ph idx="2" type="subTitle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8" name="Google Shape;2768;p232"/>
          <p:cNvSpPr txBox="1"/>
          <p:nvPr>
            <p:ph idx="3" type="subTitle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9" name="Google Shape;2769;p232"/>
          <p:cNvSpPr txBox="1"/>
          <p:nvPr>
            <p:ph idx="4" type="subTitle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70" name="Google Shape;2770;p232"/>
          <p:cNvSpPr txBox="1"/>
          <p:nvPr>
            <p:ph idx="5" type="subTitle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71" name="Google Shape;2771;p232"/>
          <p:cNvSpPr txBox="1"/>
          <p:nvPr>
            <p:ph idx="6" type="subTitle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72" name="Google Shape;2772;p232"/>
          <p:cNvSpPr txBox="1"/>
          <p:nvPr>
            <p:ph idx="7" type="subTitle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73" name="Google Shape;2773;p232"/>
          <p:cNvSpPr txBox="1"/>
          <p:nvPr>
            <p:ph idx="8" type="subTitle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774" name="Google Shape;2774;p232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2775" name="Google Shape;2775;p232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32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32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78" name="Google Shape;2778;p232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2779" name="Google Shape;2779;p232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232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232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232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4" name="Google Shape;2784;p23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2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86" name="Google Shape;2786;p233"/>
          <p:cNvSpPr txBox="1"/>
          <p:nvPr>
            <p:ph idx="1" type="subTitle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7" name="Google Shape;2787;p233"/>
          <p:cNvSpPr txBox="1"/>
          <p:nvPr>
            <p:ph idx="2" type="subTitle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8" name="Google Shape;2788;p233"/>
          <p:cNvSpPr txBox="1"/>
          <p:nvPr>
            <p:ph idx="3" type="subTitle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9" name="Google Shape;2789;p233"/>
          <p:cNvSpPr txBox="1"/>
          <p:nvPr>
            <p:ph idx="4" type="subTitle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90" name="Google Shape;2790;p233"/>
          <p:cNvSpPr txBox="1"/>
          <p:nvPr>
            <p:ph idx="5" type="subTitle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91" name="Google Shape;2791;p233"/>
          <p:cNvSpPr txBox="1"/>
          <p:nvPr>
            <p:ph idx="6" type="subTitle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92" name="Google Shape;2792;p233"/>
          <p:cNvSpPr txBox="1"/>
          <p:nvPr>
            <p:ph idx="7" type="subTitle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93" name="Google Shape;2793;p233"/>
          <p:cNvSpPr txBox="1"/>
          <p:nvPr>
            <p:ph idx="8" type="subTitle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94" name="Google Shape;2794;p233"/>
          <p:cNvSpPr txBox="1"/>
          <p:nvPr>
            <p:ph idx="9" type="subTitle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95" name="Google Shape;2795;p233"/>
          <p:cNvSpPr txBox="1"/>
          <p:nvPr>
            <p:ph idx="13" type="subTitle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96" name="Google Shape;2796;p233"/>
          <p:cNvSpPr txBox="1"/>
          <p:nvPr>
            <p:ph idx="14" type="subTitle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97" name="Google Shape;2797;p233"/>
          <p:cNvSpPr txBox="1"/>
          <p:nvPr>
            <p:ph idx="15" type="subTitle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798" name="Google Shape;2798;p233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2799" name="Google Shape;2799;p233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33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33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33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33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33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33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33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8" name="Google Shape;2808;p23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9" name="Google Shape;2809;p234"/>
          <p:cNvSpPr txBox="1"/>
          <p:nvPr>
            <p:ph hasCustomPrompt="1" type="title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0" name="Google Shape;2810;p234"/>
          <p:cNvSpPr txBox="1"/>
          <p:nvPr>
            <p:ph idx="1" type="subTitle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811" name="Google Shape;2811;p234"/>
          <p:cNvSpPr txBox="1"/>
          <p:nvPr>
            <p:ph hasCustomPrompt="1" idx="2" type="title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2" name="Google Shape;2812;p234"/>
          <p:cNvSpPr txBox="1"/>
          <p:nvPr>
            <p:ph idx="3" type="subTitle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813" name="Google Shape;2813;p234"/>
          <p:cNvSpPr txBox="1"/>
          <p:nvPr>
            <p:ph hasCustomPrompt="1" idx="4" type="title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4" name="Google Shape;2814;p234"/>
          <p:cNvSpPr txBox="1"/>
          <p:nvPr>
            <p:ph idx="5" type="subTitle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815" name="Google Shape;2815;p234"/>
          <p:cNvSpPr/>
          <p:nvPr>
            <p:ph idx="6" type="pic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16" name="Google Shape;2816;p234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2817" name="Google Shape;2817;p234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34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34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34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2" name="Google Shape;2822;p2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p235"/>
          <p:cNvSpPr txBox="1"/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24" name="Google Shape;2824;p235"/>
          <p:cNvSpPr txBox="1"/>
          <p:nvPr>
            <p:ph idx="1" type="subTitle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25" name="Google Shape;2825;p235"/>
          <p:cNvSpPr/>
          <p:nvPr>
            <p:ph idx="2" type="pic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2826" name="Google Shape;2826;p235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1200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827" name="Google Shape;2827;p235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2828" name="Google Shape;2828;p235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35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35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35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3" name="Google Shape;2833;p23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4" name="Google Shape;2834;p236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835" name="Google Shape;2835;p236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36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36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36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36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36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36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36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36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36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" name="Google Shape;2846;p23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7" name="Google Shape;2847;p237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848" name="Google Shape;2848;p237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37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37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37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37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37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37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37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37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37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hasCustomPrompt="1" idx="2" type="title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25"/>
          <p:cNvSpPr txBox="1"/>
          <p:nvPr>
            <p:ph hasCustomPrompt="1" idx="3" type="title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25"/>
          <p:cNvSpPr txBox="1"/>
          <p:nvPr>
            <p:ph hasCustomPrompt="1" idx="4" type="title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25"/>
          <p:cNvSpPr txBox="1"/>
          <p:nvPr>
            <p:ph hasCustomPrompt="1" idx="5" type="title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25"/>
          <p:cNvSpPr txBox="1"/>
          <p:nvPr>
            <p:ph hasCustomPrompt="1" idx="6" type="title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25"/>
          <p:cNvSpPr txBox="1"/>
          <p:nvPr>
            <p:ph hasCustomPrompt="1" idx="7" type="title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8" type="subTitle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9" type="subTitle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3" type="subTitle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4" type="subTitle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15" type="subTitle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81" name="Google Shape;181;p25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82" name="Google Shape;182;p25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" name="Google Shape;185;p25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86" name="Google Shape;186;p25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5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5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5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3" name="Google Shape;193;p26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194" name="Google Shape;194;p26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195" name="Google Shape;195;p26"/>
              <p:cNvSpPr/>
              <p:nvPr/>
            </p:nvSpPr>
            <p:spPr>
              <a:xfrm flipH="1" rot="5400000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 flipH="1" rot="-5400000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 flipH="1" rot="5400000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 flipH="1" rot="10800000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6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200" name="Google Shape;200;p26"/>
              <p:cNvSpPr/>
              <p:nvPr/>
            </p:nvSpPr>
            <p:spPr>
              <a:xfrm flipH="1" rot="10800000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 flipH="1" rot="5400000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 flipH="1" rot="5400000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 flipH="1" rot="5400000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7" name="Google Shape;207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08" name="Google Shape;208;p27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09" name="Google Shape;209;p27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7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7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7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27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14" name="Google Shape;214;p27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7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0" name="Google Shape;220;p28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221" name="Google Shape;221;p28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222" name="Google Shape;222;p2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5" name="Google Shape;225;p28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226" name="Google Shape;226;p2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33" name="Google Shape;233;p29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34" name="Google Shape;234;p29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1" name="Google Shape;241;p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42" name="Google Shape;242;p30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43" name="Google Shape;243;p30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0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30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48" name="Google Shape;248;p30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4" name="Google Shape;254;p31"/>
          <p:cNvSpPr txBox="1"/>
          <p:nvPr>
            <p:ph idx="1" type="subTitle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2" type="subTitle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3" type="subTitle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" name="Google Shape;257;p31"/>
          <p:cNvSpPr txBox="1"/>
          <p:nvPr>
            <p:ph idx="4" type="subTitle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8" name="Google Shape;258;p31"/>
          <p:cNvSpPr txBox="1"/>
          <p:nvPr>
            <p:ph idx="5" type="subTitle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9" name="Google Shape;259;p31"/>
          <p:cNvSpPr txBox="1"/>
          <p:nvPr>
            <p:ph idx="6" type="subTitle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60" name="Google Shape;260;p31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61" name="Google Shape;261;p31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0" name="Google Shape;270;p32"/>
          <p:cNvSpPr txBox="1"/>
          <p:nvPr>
            <p:ph idx="1" type="subTitle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1" name="Google Shape;271;p32"/>
          <p:cNvSpPr txBox="1"/>
          <p:nvPr>
            <p:ph idx="2" type="subTitle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2" name="Google Shape;272;p32"/>
          <p:cNvSpPr txBox="1"/>
          <p:nvPr>
            <p:ph idx="3" type="subTitle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78" name="Google Shape;278;p32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279" name="Google Shape;279;p32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2" name="Google Shape;282;p32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283" name="Google Shape;283;p32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2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2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2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0" name="Google Shape;290;p33"/>
          <p:cNvSpPr txBox="1"/>
          <p:nvPr>
            <p:ph idx="1" type="subTitle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1" name="Google Shape;291;p33"/>
          <p:cNvSpPr txBox="1"/>
          <p:nvPr>
            <p:ph idx="2" type="subTitle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2" name="Google Shape;292;p33"/>
          <p:cNvSpPr txBox="1"/>
          <p:nvPr>
            <p:ph idx="3" type="subTitle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3" name="Google Shape;293;p33"/>
          <p:cNvSpPr txBox="1"/>
          <p:nvPr>
            <p:ph idx="4" type="subTitle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4" name="Google Shape;294;p33"/>
          <p:cNvSpPr txBox="1"/>
          <p:nvPr>
            <p:ph idx="5" type="subTitle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5" name="Google Shape;295;p33"/>
          <p:cNvSpPr txBox="1"/>
          <p:nvPr>
            <p:ph idx="6" type="subTitle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6" name="Google Shape;296;p33"/>
          <p:cNvSpPr txBox="1"/>
          <p:nvPr>
            <p:ph idx="7" type="subTitle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8" type="subTitle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8" name="Google Shape;298;p33"/>
          <p:cNvSpPr txBox="1"/>
          <p:nvPr>
            <p:ph idx="9" type="subTitle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9" name="Google Shape;299;p33"/>
          <p:cNvSpPr txBox="1"/>
          <p:nvPr>
            <p:ph idx="13" type="subTitle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0" name="Google Shape;300;p33"/>
          <p:cNvSpPr txBox="1"/>
          <p:nvPr>
            <p:ph idx="14" type="subTitle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1" name="Google Shape;301;p33"/>
          <p:cNvSpPr txBox="1"/>
          <p:nvPr>
            <p:ph idx="15" type="subTitle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02" name="Google Shape;302;p33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303" name="Google Shape;303;p33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>
            <p:ph hasCustomPrompt="1" type="title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34"/>
          <p:cNvSpPr txBox="1"/>
          <p:nvPr>
            <p:ph idx="1" type="subTitle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5" name="Google Shape;315;p34"/>
          <p:cNvSpPr txBox="1"/>
          <p:nvPr>
            <p:ph hasCustomPrompt="1" idx="2" type="title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34"/>
          <p:cNvSpPr txBox="1"/>
          <p:nvPr>
            <p:ph idx="3" type="subTitle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7" name="Google Shape;317;p34"/>
          <p:cNvSpPr txBox="1"/>
          <p:nvPr>
            <p:ph hasCustomPrompt="1" idx="4" type="title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34"/>
          <p:cNvSpPr txBox="1"/>
          <p:nvPr>
            <p:ph idx="5" type="subTitle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19" name="Google Shape;319;p34"/>
          <p:cNvSpPr/>
          <p:nvPr>
            <p:ph idx="6" type="pic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20" name="Google Shape;320;p34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321" name="Google Shape;321;p34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8" name="Google Shape;328;p35"/>
          <p:cNvSpPr txBox="1"/>
          <p:nvPr>
            <p:ph idx="1" type="subTitle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>
            <p:ph idx="2" type="pic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35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1200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331" name="Google Shape;331;p35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332" name="Google Shape;332;p35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36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339" name="Google Shape;339;p36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37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352" name="Google Shape;352;p37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 txBox="1"/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68" name="Google Shape;368;p39"/>
          <p:cNvSpPr txBox="1"/>
          <p:nvPr>
            <p:ph idx="1" type="subTitle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9" name="Google Shape;369;p39"/>
          <p:cNvSpPr/>
          <p:nvPr>
            <p:ph idx="2" type="pic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0" name="Google Shape;370;p39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371" name="Google Shape;371;p39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0"/>
          <p:cNvSpPr txBox="1"/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7" name="Google Shape;377;p40"/>
          <p:cNvSpPr txBox="1"/>
          <p:nvPr>
            <p:ph hasCustomPrompt="1" idx="2" type="title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40"/>
          <p:cNvSpPr/>
          <p:nvPr>
            <p:ph idx="3" type="pic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9" name="Google Shape;379;p40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380" name="Google Shape;380;p40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5" name="Google Shape;385;p41"/>
          <p:cNvSpPr txBox="1"/>
          <p:nvPr>
            <p:ph idx="1" type="body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86" name="Google Shape;386;p41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387" name="Google Shape;387;p41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3" name="Google Shape;393;p42"/>
          <p:cNvSpPr txBox="1"/>
          <p:nvPr>
            <p:ph idx="1" type="subTitle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2" type="subTitle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5" name="Google Shape;395;p42"/>
          <p:cNvSpPr txBox="1"/>
          <p:nvPr>
            <p:ph idx="3" type="subTitle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6" name="Google Shape;396;p42"/>
          <p:cNvSpPr txBox="1"/>
          <p:nvPr>
            <p:ph idx="4" type="subTitle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97" name="Google Shape;397;p4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398" name="Google Shape;398;p4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07" name="Google Shape;407;p43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408" name="Google Shape;408;p43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409" name="Google Shape;409;p43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3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43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415" name="Google Shape;415;p4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4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43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43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43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4"/>
          <p:cNvSpPr txBox="1"/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4" name="Google Shape;424;p44"/>
          <p:cNvSpPr txBox="1"/>
          <p:nvPr>
            <p:ph idx="1" type="subTitle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25" name="Google Shape;425;p44"/>
          <p:cNvSpPr/>
          <p:nvPr>
            <p:ph idx="2" type="pic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6" name="Google Shape;426;p44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427" name="Google Shape;427;p44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8" name="Google Shape;428;p44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429" name="Google Shape;429;p44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4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5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34" name="Google Shape;434;p45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435" name="Google Shape;435;p45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436" name="Google Shape;436;p45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5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5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9" name="Google Shape;439;p45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440" name="Google Shape;440;p45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5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5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6"/>
          <p:cNvSpPr txBox="1"/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46" name="Google Shape;446;p46"/>
          <p:cNvSpPr txBox="1"/>
          <p:nvPr>
            <p:ph idx="1" type="subTitle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447" name="Google Shape;447;p46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448" name="Google Shape;448;p46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1" name="Google Shape;451;p46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452" name="Google Shape;452;p46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6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6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7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59" name="Google Shape;459;p4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460" name="Google Shape;460;p4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8"/>
          <p:cNvSpPr txBox="1"/>
          <p:nvPr>
            <p:ph hasCustomPrompt="1" type="title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9" name="Google Shape;469;p48"/>
          <p:cNvSpPr txBox="1"/>
          <p:nvPr>
            <p:ph idx="1" type="subTitle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0" name="Google Shape;470;p48"/>
          <p:cNvSpPr/>
          <p:nvPr>
            <p:ph idx="2" type="pic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71" name="Google Shape;471;p48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472" name="Google Shape;472;p48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1" name="Google Shape;481;p50"/>
          <p:cNvSpPr txBox="1"/>
          <p:nvPr>
            <p:ph hasCustomPrompt="1" idx="2" type="title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2" name="Google Shape;482;p50"/>
          <p:cNvSpPr txBox="1"/>
          <p:nvPr>
            <p:ph hasCustomPrompt="1" idx="3" type="title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3" name="Google Shape;483;p50"/>
          <p:cNvSpPr txBox="1"/>
          <p:nvPr>
            <p:ph hasCustomPrompt="1" idx="4" type="title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4" name="Google Shape;484;p50"/>
          <p:cNvSpPr txBox="1"/>
          <p:nvPr>
            <p:ph hasCustomPrompt="1" idx="5" type="title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5" name="Google Shape;485;p50"/>
          <p:cNvSpPr txBox="1"/>
          <p:nvPr>
            <p:ph hasCustomPrompt="1" idx="6" type="title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6" name="Google Shape;486;p50"/>
          <p:cNvSpPr txBox="1"/>
          <p:nvPr>
            <p:ph hasCustomPrompt="1" idx="7" type="title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7" name="Google Shape;487;p50"/>
          <p:cNvSpPr txBox="1"/>
          <p:nvPr>
            <p:ph idx="1" type="subTitle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8" name="Google Shape;488;p50"/>
          <p:cNvSpPr txBox="1"/>
          <p:nvPr>
            <p:ph idx="8" type="subTitle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9" name="Google Shape;489;p50"/>
          <p:cNvSpPr txBox="1"/>
          <p:nvPr>
            <p:ph idx="9" type="subTitle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0" name="Google Shape;490;p50"/>
          <p:cNvSpPr txBox="1"/>
          <p:nvPr>
            <p:ph idx="13" type="subTitle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1" name="Google Shape;491;p50"/>
          <p:cNvSpPr txBox="1"/>
          <p:nvPr>
            <p:ph idx="14" type="subTitle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2" name="Google Shape;492;p50"/>
          <p:cNvSpPr txBox="1"/>
          <p:nvPr>
            <p:ph idx="15" type="subTitle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93" name="Google Shape;493;p50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494" name="Google Shape;494;p50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7" name="Google Shape;497;p50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498" name="Google Shape;498;p50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50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50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50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05" name="Google Shape;505;p51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506" name="Google Shape;506;p51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507" name="Google Shape;507;p51"/>
              <p:cNvSpPr/>
              <p:nvPr/>
            </p:nvSpPr>
            <p:spPr>
              <a:xfrm flipH="1" rot="5400000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51"/>
              <p:cNvSpPr/>
              <p:nvPr/>
            </p:nvSpPr>
            <p:spPr>
              <a:xfrm flipH="1" rot="-5400000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51"/>
              <p:cNvSpPr/>
              <p:nvPr/>
            </p:nvSpPr>
            <p:spPr>
              <a:xfrm flipH="1" rot="5400000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51"/>
              <p:cNvSpPr/>
              <p:nvPr/>
            </p:nvSpPr>
            <p:spPr>
              <a:xfrm flipH="1" rot="10800000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51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512" name="Google Shape;512;p51"/>
              <p:cNvSpPr/>
              <p:nvPr/>
            </p:nvSpPr>
            <p:spPr>
              <a:xfrm flipH="1" rot="10800000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51"/>
              <p:cNvSpPr/>
              <p:nvPr/>
            </p:nvSpPr>
            <p:spPr>
              <a:xfrm flipH="1" rot="5400000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51"/>
              <p:cNvSpPr/>
              <p:nvPr/>
            </p:nvSpPr>
            <p:spPr>
              <a:xfrm flipH="1" rot="5400000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51"/>
              <p:cNvSpPr/>
              <p:nvPr/>
            </p:nvSpPr>
            <p:spPr>
              <a:xfrm flipH="1" rot="5400000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19" name="Google Shape;519;p5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520" name="Google Shape;520;p52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521" name="Google Shape;521;p52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52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52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52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5" name="Google Shape;525;p52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526" name="Google Shape;526;p52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52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52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5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32" name="Google Shape;532;p53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533" name="Google Shape;533;p53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534" name="Google Shape;534;p5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5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5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" name="Google Shape;537;p53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538" name="Google Shape;538;p5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5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5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4" name="Google Shape;544;p54"/>
          <p:cNvSpPr txBox="1"/>
          <p:nvPr>
            <p:ph idx="1" type="body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45" name="Google Shape;545;p54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546" name="Google Shape;546;p54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4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4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2" name="Google Shape;552;p55"/>
          <p:cNvSpPr txBox="1"/>
          <p:nvPr>
            <p:ph idx="1" type="body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53" name="Google Shape;553;p5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554" name="Google Shape;554;p55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555" name="Google Shape;555;p55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55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55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55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9" name="Google Shape;559;p55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560" name="Google Shape;560;p55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55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55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6" name="Google Shape;566;p56"/>
          <p:cNvSpPr txBox="1"/>
          <p:nvPr>
            <p:ph idx="1" type="subTitle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7" name="Google Shape;567;p56"/>
          <p:cNvSpPr txBox="1"/>
          <p:nvPr>
            <p:ph idx="2" type="subTitle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8" name="Google Shape;568;p56"/>
          <p:cNvSpPr txBox="1"/>
          <p:nvPr>
            <p:ph idx="3" type="subTitle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9" name="Google Shape;569;p56"/>
          <p:cNvSpPr txBox="1"/>
          <p:nvPr>
            <p:ph idx="4" type="subTitle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0" name="Google Shape;570;p56"/>
          <p:cNvSpPr txBox="1"/>
          <p:nvPr>
            <p:ph idx="5" type="subTitle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1" name="Google Shape;571;p56"/>
          <p:cNvSpPr txBox="1"/>
          <p:nvPr>
            <p:ph idx="6" type="subTitle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72" name="Google Shape;572;p56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573" name="Google Shape;573;p56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6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6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6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6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6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5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2" name="Google Shape;582;p57"/>
          <p:cNvSpPr txBox="1"/>
          <p:nvPr>
            <p:ph idx="1" type="subTitle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3" name="Google Shape;583;p57"/>
          <p:cNvSpPr txBox="1"/>
          <p:nvPr>
            <p:ph idx="2" type="subTitle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4" name="Google Shape;584;p57"/>
          <p:cNvSpPr txBox="1"/>
          <p:nvPr>
            <p:ph idx="3" type="subTitle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5" name="Google Shape;585;p57"/>
          <p:cNvSpPr txBox="1"/>
          <p:nvPr>
            <p:ph idx="4" type="subTitle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6" name="Google Shape;586;p57"/>
          <p:cNvSpPr txBox="1"/>
          <p:nvPr>
            <p:ph idx="5" type="subTitle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7" name="Google Shape;587;p57"/>
          <p:cNvSpPr txBox="1"/>
          <p:nvPr>
            <p:ph idx="6" type="subTitle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8" name="Google Shape;588;p57"/>
          <p:cNvSpPr txBox="1"/>
          <p:nvPr>
            <p:ph idx="7" type="subTitle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89" name="Google Shape;589;p57"/>
          <p:cNvSpPr txBox="1"/>
          <p:nvPr>
            <p:ph idx="8" type="subTitle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90" name="Google Shape;590;p57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591" name="Google Shape;591;p57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4" name="Google Shape;594;p57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595" name="Google Shape;595;p57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57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57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57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2" name="Google Shape;602;p58"/>
          <p:cNvSpPr txBox="1"/>
          <p:nvPr>
            <p:ph idx="1" type="subTitle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3" name="Google Shape;603;p58"/>
          <p:cNvSpPr txBox="1"/>
          <p:nvPr>
            <p:ph idx="2" type="subTitle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4" name="Google Shape;604;p58"/>
          <p:cNvSpPr txBox="1"/>
          <p:nvPr>
            <p:ph idx="3" type="subTitle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5" name="Google Shape;605;p58"/>
          <p:cNvSpPr txBox="1"/>
          <p:nvPr>
            <p:ph idx="4" type="subTitle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6" name="Google Shape;606;p58"/>
          <p:cNvSpPr txBox="1"/>
          <p:nvPr>
            <p:ph idx="5" type="subTitle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7" name="Google Shape;607;p58"/>
          <p:cNvSpPr txBox="1"/>
          <p:nvPr>
            <p:ph idx="6" type="subTitle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8" name="Google Shape;608;p58"/>
          <p:cNvSpPr txBox="1"/>
          <p:nvPr>
            <p:ph idx="7" type="subTitle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09" name="Google Shape;609;p58"/>
          <p:cNvSpPr txBox="1"/>
          <p:nvPr>
            <p:ph idx="8" type="subTitle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0" name="Google Shape;610;p58"/>
          <p:cNvSpPr txBox="1"/>
          <p:nvPr>
            <p:ph idx="9" type="subTitle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1" name="Google Shape;611;p58"/>
          <p:cNvSpPr txBox="1"/>
          <p:nvPr>
            <p:ph idx="13" type="subTitle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2" name="Google Shape;612;p58"/>
          <p:cNvSpPr txBox="1"/>
          <p:nvPr>
            <p:ph idx="14" type="subTitle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13" name="Google Shape;613;p58"/>
          <p:cNvSpPr txBox="1"/>
          <p:nvPr>
            <p:ph idx="15" type="subTitle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614" name="Google Shape;614;p58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615" name="Google Shape;615;p58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8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8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8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8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8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8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9"/>
          <p:cNvSpPr txBox="1"/>
          <p:nvPr>
            <p:ph hasCustomPrompt="1" type="title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6" name="Google Shape;626;p59"/>
          <p:cNvSpPr txBox="1"/>
          <p:nvPr>
            <p:ph idx="1" type="subTitle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27" name="Google Shape;627;p59"/>
          <p:cNvSpPr txBox="1"/>
          <p:nvPr>
            <p:ph hasCustomPrompt="1" idx="2" type="title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59"/>
          <p:cNvSpPr txBox="1"/>
          <p:nvPr>
            <p:ph idx="3" type="subTitle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29" name="Google Shape;629;p59"/>
          <p:cNvSpPr txBox="1"/>
          <p:nvPr>
            <p:ph hasCustomPrompt="1" idx="4" type="title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0" name="Google Shape;630;p59"/>
          <p:cNvSpPr txBox="1"/>
          <p:nvPr>
            <p:ph idx="5" type="subTitle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31" name="Google Shape;631;p59"/>
          <p:cNvSpPr/>
          <p:nvPr>
            <p:ph idx="6" type="pic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32" name="Google Shape;632;p59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633" name="Google Shape;633;p59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0"/>
          <p:cNvSpPr txBox="1"/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0" name="Google Shape;640;p60"/>
          <p:cNvSpPr txBox="1"/>
          <p:nvPr>
            <p:ph idx="1" type="subTitle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1" name="Google Shape;641;p60"/>
          <p:cNvSpPr/>
          <p:nvPr>
            <p:ph idx="2" type="pic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p60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1200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643" name="Google Shape;643;p60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644" name="Google Shape;644;p60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0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0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6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6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651" name="Google Shape;651;p61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1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1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1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6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3" name="Google Shape;663;p62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664" name="Google Shape;664;p62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2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2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2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2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2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2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2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2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2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6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4"/>
          <p:cNvSpPr txBox="1"/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80" name="Google Shape;680;p64"/>
          <p:cNvSpPr txBox="1"/>
          <p:nvPr>
            <p:ph idx="1" type="subTitle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1" name="Google Shape;681;p64"/>
          <p:cNvSpPr/>
          <p:nvPr>
            <p:ph idx="2" type="pic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2" name="Google Shape;682;p64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683" name="Google Shape;683;p64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4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6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5"/>
          <p:cNvSpPr txBox="1"/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9" name="Google Shape;689;p65"/>
          <p:cNvSpPr txBox="1"/>
          <p:nvPr>
            <p:ph hasCustomPrompt="1" idx="2" type="title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0" name="Google Shape;690;p65"/>
          <p:cNvSpPr/>
          <p:nvPr>
            <p:ph idx="3" type="pic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91" name="Google Shape;691;p65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692" name="Google Shape;692;p65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5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6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7" name="Google Shape;697;p66"/>
          <p:cNvSpPr txBox="1"/>
          <p:nvPr>
            <p:ph idx="1" type="body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98" name="Google Shape;698;p66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699" name="Google Shape;699;p66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6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6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6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5" name="Google Shape;705;p67"/>
          <p:cNvSpPr txBox="1"/>
          <p:nvPr>
            <p:ph idx="1" type="subTitle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6" name="Google Shape;706;p67"/>
          <p:cNvSpPr txBox="1"/>
          <p:nvPr>
            <p:ph idx="2" type="subTitle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7" name="Google Shape;707;p67"/>
          <p:cNvSpPr txBox="1"/>
          <p:nvPr>
            <p:ph idx="3" type="subTitle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08" name="Google Shape;708;p67"/>
          <p:cNvSpPr txBox="1"/>
          <p:nvPr>
            <p:ph idx="4" type="subTitle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709" name="Google Shape;709;p6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710" name="Google Shape;710;p6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19" name="Google Shape;719;p68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720" name="Google Shape;720;p68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721" name="Google Shape;721;p68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6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68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6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6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" name="Google Shape;726;p68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727" name="Google Shape;727;p6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6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6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68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68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68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6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9"/>
          <p:cNvSpPr txBox="1"/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6" name="Google Shape;736;p69"/>
          <p:cNvSpPr txBox="1"/>
          <p:nvPr>
            <p:ph idx="1" type="subTitle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37" name="Google Shape;737;p69"/>
          <p:cNvSpPr/>
          <p:nvPr>
            <p:ph idx="2" type="pic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38" name="Google Shape;738;p69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739" name="Google Shape;739;p69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0" name="Google Shape;740;p69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741" name="Google Shape;741;p69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69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7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46" name="Google Shape;746;p70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747" name="Google Shape;747;p70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748" name="Google Shape;748;p70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70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70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70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752" name="Google Shape;752;p70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70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70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7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1"/>
          <p:cNvSpPr txBox="1"/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58" name="Google Shape;758;p71"/>
          <p:cNvSpPr txBox="1"/>
          <p:nvPr>
            <p:ph idx="1" type="subTitle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759" name="Google Shape;759;p71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760" name="Google Shape;760;p71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1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1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3" name="Google Shape;763;p71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764" name="Google Shape;764;p71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71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71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71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7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7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71" name="Google Shape;771;p7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772" name="Google Shape;772;p7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7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7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7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7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7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7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3"/>
          <p:cNvSpPr txBox="1"/>
          <p:nvPr>
            <p:ph hasCustomPrompt="1" type="title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1" name="Google Shape;781;p73"/>
          <p:cNvSpPr txBox="1"/>
          <p:nvPr>
            <p:ph idx="1" type="subTitle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2" name="Google Shape;782;p73"/>
          <p:cNvSpPr/>
          <p:nvPr>
            <p:ph idx="2" type="pic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83" name="Google Shape;783;p73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784" name="Google Shape;784;p73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73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73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73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73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7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3" name="Google Shape;793;p75"/>
          <p:cNvSpPr txBox="1"/>
          <p:nvPr>
            <p:ph hasCustomPrompt="1" idx="2" type="title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4" name="Google Shape;794;p75"/>
          <p:cNvSpPr txBox="1"/>
          <p:nvPr>
            <p:ph hasCustomPrompt="1" idx="3" type="title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5" name="Google Shape;795;p75"/>
          <p:cNvSpPr txBox="1"/>
          <p:nvPr>
            <p:ph hasCustomPrompt="1" idx="4" type="title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6" name="Google Shape;796;p75"/>
          <p:cNvSpPr txBox="1"/>
          <p:nvPr>
            <p:ph hasCustomPrompt="1" idx="5" type="title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7" name="Google Shape;797;p75"/>
          <p:cNvSpPr txBox="1"/>
          <p:nvPr>
            <p:ph hasCustomPrompt="1" idx="6" type="title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8" name="Google Shape;798;p75"/>
          <p:cNvSpPr txBox="1"/>
          <p:nvPr>
            <p:ph hasCustomPrompt="1" idx="7" type="title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9" name="Google Shape;799;p75"/>
          <p:cNvSpPr txBox="1"/>
          <p:nvPr>
            <p:ph idx="1" type="subTitle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0" name="Google Shape;800;p75"/>
          <p:cNvSpPr txBox="1"/>
          <p:nvPr>
            <p:ph idx="8" type="subTitle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1" name="Google Shape;801;p75"/>
          <p:cNvSpPr txBox="1"/>
          <p:nvPr>
            <p:ph idx="9" type="subTitle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2" name="Google Shape;802;p75"/>
          <p:cNvSpPr txBox="1"/>
          <p:nvPr>
            <p:ph idx="13" type="subTitle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3" name="Google Shape;803;p75"/>
          <p:cNvSpPr txBox="1"/>
          <p:nvPr>
            <p:ph idx="14" type="subTitle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4" name="Google Shape;804;p75"/>
          <p:cNvSpPr txBox="1"/>
          <p:nvPr>
            <p:ph idx="15" type="subTitle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05" name="Google Shape;805;p75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806" name="Google Shape;806;p75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5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5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9" name="Google Shape;809;p75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810" name="Google Shape;810;p75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75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75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75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7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7" name="Google Shape;817;p76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818" name="Google Shape;818;p76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819" name="Google Shape;819;p76"/>
              <p:cNvSpPr/>
              <p:nvPr/>
            </p:nvSpPr>
            <p:spPr>
              <a:xfrm flipH="1" rot="5400000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76"/>
              <p:cNvSpPr/>
              <p:nvPr/>
            </p:nvSpPr>
            <p:spPr>
              <a:xfrm flipH="1" rot="-5400000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76"/>
              <p:cNvSpPr/>
              <p:nvPr/>
            </p:nvSpPr>
            <p:spPr>
              <a:xfrm flipH="1" rot="5400000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76"/>
              <p:cNvSpPr/>
              <p:nvPr/>
            </p:nvSpPr>
            <p:spPr>
              <a:xfrm flipH="1" rot="10800000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3" name="Google Shape;823;p76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824" name="Google Shape;824;p76"/>
              <p:cNvSpPr/>
              <p:nvPr/>
            </p:nvSpPr>
            <p:spPr>
              <a:xfrm flipH="1" rot="10800000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76"/>
              <p:cNvSpPr/>
              <p:nvPr/>
            </p:nvSpPr>
            <p:spPr>
              <a:xfrm flipH="1" rot="5400000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76"/>
              <p:cNvSpPr/>
              <p:nvPr/>
            </p:nvSpPr>
            <p:spPr>
              <a:xfrm flipH="1" rot="5400000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76"/>
              <p:cNvSpPr/>
              <p:nvPr/>
            </p:nvSpPr>
            <p:spPr>
              <a:xfrm flipH="1" rot="5400000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7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31" name="Google Shape;831;p7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832" name="Google Shape;832;p77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833" name="Google Shape;833;p77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77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77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77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7" name="Google Shape;837;p77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838" name="Google Shape;838;p77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77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77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7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44" name="Google Shape;844;p78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845" name="Google Shape;845;p78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846" name="Google Shape;846;p7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7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7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9" name="Google Shape;849;p78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850" name="Google Shape;850;p7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7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7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7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6" name="Google Shape;856;p79"/>
          <p:cNvSpPr txBox="1"/>
          <p:nvPr>
            <p:ph idx="1" type="body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57" name="Google Shape;857;p79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858" name="Google Shape;858;p79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9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79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8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4" name="Google Shape;864;p80"/>
          <p:cNvSpPr txBox="1"/>
          <p:nvPr>
            <p:ph idx="1" type="body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65" name="Google Shape;865;p8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866" name="Google Shape;866;p80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867" name="Google Shape;867;p80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80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80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80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1" name="Google Shape;871;p80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872" name="Google Shape;872;p80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80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80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8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8" name="Google Shape;878;p81"/>
          <p:cNvSpPr txBox="1"/>
          <p:nvPr>
            <p:ph idx="1" type="subTitle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79" name="Google Shape;879;p81"/>
          <p:cNvSpPr txBox="1"/>
          <p:nvPr>
            <p:ph idx="2" type="subTitle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0" name="Google Shape;880;p81"/>
          <p:cNvSpPr txBox="1"/>
          <p:nvPr>
            <p:ph idx="3" type="subTitle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1" name="Google Shape;881;p81"/>
          <p:cNvSpPr txBox="1"/>
          <p:nvPr>
            <p:ph idx="4" type="subTitle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2" name="Google Shape;882;p81"/>
          <p:cNvSpPr txBox="1"/>
          <p:nvPr>
            <p:ph idx="5" type="subTitle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83" name="Google Shape;883;p81"/>
          <p:cNvSpPr txBox="1"/>
          <p:nvPr>
            <p:ph idx="6" type="subTitle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84" name="Google Shape;884;p81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885" name="Google Shape;885;p81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1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1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1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1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1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8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4" name="Google Shape;894;p82"/>
          <p:cNvSpPr txBox="1"/>
          <p:nvPr>
            <p:ph idx="1" type="subTitle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5" name="Google Shape;895;p82"/>
          <p:cNvSpPr txBox="1"/>
          <p:nvPr>
            <p:ph idx="2" type="subTitle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6" name="Google Shape;896;p82"/>
          <p:cNvSpPr txBox="1"/>
          <p:nvPr>
            <p:ph idx="3" type="subTitle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7" name="Google Shape;897;p82"/>
          <p:cNvSpPr txBox="1"/>
          <p:nvPr>
            <p:ph idx="4" type="subTitle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8" name="Google Shape;898;p82"/>
          <p:cNvSpPr txBox="1"/>
          <p:nvPr>
            <p:ph idx="5" type="subTitle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9" name="Google Shape;899;p82"/>
          <p:cNvSpPr txBox="1"/>
          <p:nvPr>
            <p:ph idx="6" type="subTitle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0" name="Google Shape;900;p82"/>
          <p:cNvSpPr txBox="1"/>
          <p:nvPr>
            <p:ph idx="7" type="subTitle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1" name="Google Shape;901;p82"/>
          <p:cNvSpPr txBox="1"/>
          <p:nvPr>
            <p:ph idx="8" type="subTitle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02" name="Google Shape;902;p82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903" name="Google Shape;903;p82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2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2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6" name="Google Shape;906;p82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907" name="Google Shape;907;p82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82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82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82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8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4" name="Google Shape;914;p83"/>
          <p:cNvSpPr txBox="1"/>
          <p:nvPr>
            <p:ph idx="1" type="subTitle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5" name="Google Shape;915;p83"/>
          <p:cNvSpPr txBox="1"/>
          <p:nvPr>
            <p:ph idx="2" type="subTitle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6" name="Google Shape;916;p83"/>
          <p:cNvSpPr txBox="1"/>
          <p:nvPr>
            <p:ph idx="3" type="subTitle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7" name="Google Shape;917;p83"/>
          <p:cNvSpPr txBox="1"/>
          <p:nvPr>
            <p:ph idx="4" type="subTitle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8" name="Google Shape;918;p83"/>
          <p:cNvSpPr txBox="1"/>
          <p:nvPr>
            <p:ph idx="5" type="subTitle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9" name="Google Shape;919;p83"/>
          <p:cNvSpPr txBox="1"/>
          <p:nvPr>
            <p:ph idx="6" type="subTitle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0" name="Google Shape;920;p83"/>
          <p:cNvSpPr txBox="1"/>
          <p:nvPr>
            <p:ph idx="7" type="subTitle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1" name="Google Shape;921;p83"/>
          <p:cNvSpPr txBox="1"/>
          <p:nvPr>
            <p:ph idx="8" type="subTitle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2" name="Google Shape;922;p83"/>
          <p:cNvSpPr txBox="1"/>
          <p:nvPr>
            <p:ph idx="9" type="subTitle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3" name="Google Shape;923;p83"/>
          <p:cNvSpPr txBox="1"/>
          <p:nvPr>
            <p:ph idx="13" type="subTitle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4" name="Google Shape;924;p83"/>
          <p:cNvSpPr txBox="1"/>
          <p:nvPr>
            <p:ph idx="14" type="subTitle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5" name="Google Shape;925;p83"/>
          <p:cNvSpPr txBox="1"/>
          <p:nvPr>
            <p:ph idx="15" type="subTitle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26" name="Google Shape;926;p83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927" name="Google Shape;927;p83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3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3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3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3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83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3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3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8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84"/>
          <p:cNvSpPr txBox="1"/>
          <p:nvPr>
            <p:ph hasCustomPrompt="1" type="title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8" name="Google Shape;938;p84"/>
          <p:cNvSpPr txBox="1"/>
          <p:nvPr>
            <p:ph idx="1" type="subTitle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39" name="Google Shape;939;p84"/>
          <p:cNvSpPr txBox="1"/>
          <p:nvPr>
            <p:ph hasCustomPrompt="1" idx="2" type="title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0" name="Google Shape;940;p84"/>
          <p:cNvSpPr txBox="1"/>
          <p:nvPr>
            <p:ph idx="3" type="subTitle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1" name="Google Shape;941;p84"/>
          <p:cNvSpPr txBox="1"/>
          <p:nvPr>
            <p:ph hasCustomPrompt="1" idx="4" type="title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2" name="Google Shape;942;p84"/>
          <p:cNvSpPr txBox="1"/>
          <p:nvPr>
            <p:ph idx="5" type="subTitle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3" name="Google Shape;943;p84"/>
          <p:cNvSpPr/>
          <p:nvPr>
            <p:ph idx="6" type="pic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44" name="Google Shape;944;p84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945" name="Google Shape;945;p84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4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4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4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8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85"/>
          <p:cNvSpPr txBox="1"/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2" name="Google Shape;952;p85"/>
          <p:cNvSpPr txBox="1"/>
          <p:nvPr>
            <p:ph idx="1" type="subTitle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3" name="Google Shape;953;p85"/>
          <p:cNvSpPr/>
          <p:nvPr>
            <p:ph idx="2" type="pic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954" name="Google Shape;954;p85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b="1"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b="1" sz="1200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955" name="Google Shape;955;p85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956" name="Google Shape;956;p85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85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5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85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8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2" name="Google Shape;962;p86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963" name="Google Shape;963;p86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6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86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86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86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6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6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6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6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6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8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5" name="Google Shape;975;p87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976" name="Google Shape;976;p87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87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87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87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87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87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87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7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7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7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8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9"/>
          <p:cNvSpPr txBox="1"/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92" name="Google Shape;992;p89"/>
          <p:cNvSpPr txBox="1"/>
          <p:nvPr>
            <p:ph idx="1" type="subTitle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3" name="Google Shape;993;p89"/>
          <p:cNvSpPr/>
          <p:nvPr>
            <p:ph idx="2" type="pic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94" name="Google Shape;994;p89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995" name="Google Shape;995;p89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9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9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9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90"/>
          <p:cNvSpPr txBox="1"/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1" name="Google Shape;1001;p90"/>
          <p:cNvSpPr txBox="1"/>
          <p:nvPr>
            <p:ph hasCustomPrompt="1" idx="2" type="title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90"/>
          <p:cNvSpPr/>
          <p:nvPr>
            <p:ph idx="3" type="pic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03" name="Google Shape;1003;p90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1004" name="Google Shape;1004;p90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0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9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9" name="Google Shape;1009;p91"/>
          <p:cNvSpPr txBox="1"/>
          <p:nvPr>
            <p:ph idx="1" type="body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10" name="Google Shape;1010;p91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011" name="Google Shape;1011;p91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91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91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9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7" name="Google Shape;1017;p92"/>
          <p:cNvSpPr txBox="1"/>
          <p:nvPr>
            <p:ph idx="1" type="subTitle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8" name="Google Shape;1018;p92"/>
          <p:cNvSpPr txBox="1"/>
          <p:nvPr>
            <p:ph idx="2" type="subTitle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19" name="Google Shape;1019;p92"/>
          <p:cNvSpPr txBox="1"/>
          <p:nvPr>
            <p:ph idx="3" type="subTitle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0" name="Google Shape;1020;p92"/>
          <p:cNvSpPr txBox="1"/>
          <p:nvPr>
            <p:ph idx="4" type="subTitle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21" name="Google Shape;1021;p9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022" name="Google Shape;1022;p9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9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9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9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31" name="Google Shape;1031;p93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1032" name="Google Shape;1032;p93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1033" name="Google Shape;1033;p93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9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93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9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9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8" name="Google Shape;1038;p93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1039" name="Google Shape;1039;p9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9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9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93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93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93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9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94"/>
          <p:cNvSpPr txBox="1"/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8" name="Google Shape;1048;p94"/>
          <p:cNvSpPr txBox="1"/>
          <p:nvPr>
            <p:ph idx="1" type="subTitle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049" name="Google Shape;1049;p94"/>
          <p:cNvSpPr/>
          <p:nvPr>
            <p:ph idx="2" type="pic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50" name="Google Shape;1050;p94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1051" name="Google Shape;1051;p94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2" name="Google Shape;1052;p94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1053" name="Google Shape;1053;p94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94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9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95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058" name="Google Shape;1058;p95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1059" name="Google Shape;1059;p95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1060" name="Google Shape;1060;p95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95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95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3" name="Google Shape;1063;p95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1064" name="Google Shape;1064;p95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95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95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9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96"/>
          <p:cNvSpPr txBox="1"/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070" name="Google Shape;1070;p96"/>
          <p:cNvSpPr txBox="1"/>
          <p:nvPr>
            <p:ph idx="1" type="subTitle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071" name="Google Shape;1071;p96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072" name="Google Shape;1072;p96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6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6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5" name="Google Shape;1075;p96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076" name="Google Shape;1076;p96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96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96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96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9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97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83" name="Google Shape;1083;p9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084" name="Google Shape;1084;p9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9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9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9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9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9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9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98"/>
          <p:cNvSpPr txBox="1"/>
          <p:nvPr>
            <p:ph hasCustomPrompt="1" type="title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93" name="Google Shape;1093;p98"/>
          <p:cNvSpPr txBox="1"/>
          <p:nvPr>
            <p:ph idx="1" type="subTitle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4" name="Google Shape;1094;p98"/>
          <p:cNvSpPr/>
          <p:nvPr>
            <p:ph idx="2" type="pic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5" name="Google Shape;1095;p98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1096" name="Google Shape;1096;p98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8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8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8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8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10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5" name="Google Shape;1105;p100"/>
          <p:cNvSpPr txBox="1"/>
          <p:nvPr>
            <p:ph hasCustomPrompt="1" idx="2" type="title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6" name="Google Shape;1106;p100"/>
          <p:cNvSpPr txBox="1"/>
          <p:nvPr>
            <p:ph hasCustomPrompt="1" idx="3" type="title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7" name="Google Shape;1107;p100"/>
          <p:cNvSpPr txBox="1"/>
          <p:nvPr>
            <p:ph hasCustomPrompt="1" idx="4" type="title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8" name="Google Shape;1108;p100"/>
          <p:cNvSpPr txBox="1"/>
          <p:nvPr>
            <p:ph hasCustomPrompt="1" idx="5" type="title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9" name="Google Shape;1109;p100"/>
          <p:cNvSpPr txBox="1"/>
          <p:nvPr>
            <p:ph hasCustomPrompt="1" idx="6" type="title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0" name="Google Shape;1110;p100"/>
          <p:cNvSpPr txBox="1"/>
          <p:nvPr>
            <p:ph hasCustomPrompt="1" idx="7" type="title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1" name="Google Shape;1111;p100"/>
          <p:cNvSpPr txBox="1"/>
          <p:nvPr>
            <p:ph idx="1" type="subTitle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2" name="Google Shape;1112;p100"/>
          <p:cNvSpPr txBox="1"/>
          <p:nvPr>
            <p:ph idx="8" type="subTitle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3" name="Google Shape;1113;p100"/>
          <p:cNvSpPr txBox="1"/>
          <p:nvPr>
            <p:ph idx="9" type="subTitle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4" name="Google Shape;1114;p100"/>
          <p:cNvSpPr txBox="1"/>
          <p:nvPr>
            <p:ph idx="13" type="subTitle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5" name="Google Shape;1115;p100"/>
          <p:cNvSpPr txBox="1"/>
          <p:nvPr>
            <p:ph idx="14" type="subTitle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6" name="Google Shape;1116;p100"/>
          <p:cNvSpPr txBox="1"/>
          <p:nvPr>
            <p:ph idx="15" type="subTitle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117" name="Google Shape;1117;p100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118" name="Google Shape;1118;p100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00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00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1" name="Google Shape;1121;p100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122" name="Google Shape;1122;p100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00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00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00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10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29" name="Google Shape;1129;p101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1130" name="Google Shape;1130;p101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1131" name="Google Shape;1131;p101"/>
              <p:cNvSpPr/>
              <p:nvPr/>
            </p:nvSpPr>
            <p:spPr>
              <a:xfrm flipH="1" rot="5400000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101"/>
              <p:cNvSpPr/>
              <p:nvPr/>
            </p:nvSpPr>
            <p:spPr>
              <a:xfrm flipH="1" rot="-5400000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01"/>
              <p:cNvSpPr/>
              <p:nvPr/>
            </p:nvSpPr>
            <p:spPr>
              <a:xfrm flipH="1" rot="5400000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01"/>
              <p:cNvSpPr/>
              <p:nvPr/>
            </p:nvSpPr>
            <p:spPr>
              <a:xfrm flipH="1" rot="10800000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5" name="Google Shape;1135;p101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1136" name="Google Shape;1136;p101"/>
              <p:cNvSpPr/>
              <p:nvPr/>
            </p:nvSpPr>
            <p:spPr>
              <a:xfrm flipH="1" rot="10800000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01"/>
              <p:cNvSpPr/>
              <p:nvPr/>
            </p:nvSpPr>
            <p:spPr>
              <a:xfrm flipH="1" rot="5400000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01"/>
              <p:cNvSpPr/>
              <p:nvPr/>
            </p:nvSpPr>
            <p:spPr>
              <a:xfrm flipH="1" rot="5400000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01"/>
              <p:cNvSpPr/>
              <p:nvPr/>
            </p:nvSpPr>
            <p:spPr>
              <a:xfrm flipH="1" rot="5400000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10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43" name="Google Shape;1143;p10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44" name="Google Shape;1144;p102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145" name="Google Shape;1145;p102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02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02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02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9" name="Google Shape;1149;p102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150" name="Google Shape;1150;p102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02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02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10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56" name="Google Shape;1156;p103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1157" name="Google Shape;1157;p103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1158" name="Google Shape;1158;p10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0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0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1" name="Google Shape;1161;p103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1162" name="Google Shape;1162;p10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0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0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10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0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8" name="Google Shape;1168;p104"/>
          <p:cNvSpPr txBox="1"/>
          <p:nvPr>
            <p:ph idx="1" type="body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169" name="Google Shape;1169;p104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170" name="Google Shape;1170;p104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04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04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9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3.xml"/><Relationship Id="rId22" Type="http://schemas.openxmlformats.org/officeDocument/2006/relationships/slideLayout" Target="../slideLayouts/slideLayout225.xml"/><Relationship Id="rId21" Type="http://schemas.openxmlformats.org/officeDocument/2006/relationships/slideLayout" Target="../slideLayouts/slideLayout224.xml"/><Relationship Id="rId24" Type="http://schemas.openxmlformats.org/officeDocument/2006/relationships/slideLayout" Target="../slideLayouts/slideLayout227.xml"/><Relationship Id="rId23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18.xml"/><Relationship Id="rId14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0.xml"/><Relationship Id="rId16" Type="http://schemas.openxmlformats.org/officeDocument/2006/relationships/slideLayout" Target="../slideLayouts/slideLayout219.xml"/><Relationship Id="rId19" Type="http://schemas.openxmlformats.org/officeDocument/2006/relationships/slideLayout" Target="../slideLayouts/slideLayout222.xml"/><Relationship Id="rId18" Type="http://schemas.openxmlformats.org/officeDocument/2006/relationships/slideLayout" Target="../slideLayouts/slideLayout22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1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5" Type="http://schemas.openxmlformats.org/officeDocument/2006/relationships/theme" Target="../theme/theme6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1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25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25" Type="http://schemas.openxmlformats.org/officeDocument/2006/relationships/theme" Target="../theme/theme8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49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77.xml"/><Relationship Id="rId2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79.xml"/><Relationship Id="rId23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25" Type="http://schemas.openxmlformats.org/officeDocument/2006/relationships/theme" Target="../theme/theme5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71.xml"/><Relationship Id="rId19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3.xml"/></Relationships>
</file>

<file path=ppt/slideMasters/_rels/slideMaster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00.xml"/><Relationship Id="rId24" Type="http://schemas.openxmlformats.org/officeDocument/2006/relationships/slideLayout" Target="../slideLayouts/slideLayout203.xml"/><Relationship Id="rId23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25" Type="http://schemas.openxmlformats.org/officeDocument/2006/relationships/theme" Target="../theme/theme7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3.xml"/><Relationship Id="rId17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1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2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48" name="Google Shape;2548;p2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2" r:id="rId22"/>
    <p:sldLayoutId id="2147483873" r:id="rId23"/>
    <p:sldLayoutId id="2147483874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4" name="Google Shape;364;p3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6" name="Google Shape;676;p6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88" name="Google Shape;988;p8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0" name="Google Shape;1300;p1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3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2" name="Google Shape;1612;p13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24" name="Google Shape;1924;p16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18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36" name="Google Shape;2236;p18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238"/>
          <p:cNvSpPr txBox="1"/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 HEALTH SCIENCE CASE COMPETITION</a:t>
            </a:r>
            <a:endParaRPr/>
          </a:p>
        </p:txBody>
      </p:sp>
      <p:sp>
        <p:nvSpPr>
          <p:cNvPr id="2863" name="Google Shape;2863;p238"/>
          <p:cNvSpPr txBox="1"/>
          <p:nvPr>
            <p:ph idx="1" type="subTitle"/>
          </p:nvPr>
        </p:nvSpPr>
        <p:spPr>
          <a:xfrm>
            <a:off x="713225" y="3392150"/>
            <a:ext cx="2581500" cy="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STANDARD DEVIANTS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64" name="Google Shape;2864;p238"/>
          <p:cNvGrpSpPr/>
          <p:nvPr/>
        </p:nvGrpSpPr>
        <p:grpSpPr>
          <a:xfrm>
            <a:off x="4958025" y="0"/>
            <a:ext cx="2122200" cy="742800"/>
            <a:chOff x="4958025" y="0"/>
            <a:chExt cx="2122200" cy="742800"/>
          </a:xfrm>
        </p:grpSpPr>
        <p:sp>
          <p:nvSpPr>
            <p:cNvPr id="2865" name="Google Shape;2865;p238"/>
            <p:cNvSpPr/>
            <p:nvPr/>
          </p:nvSpPr>
          <p:spPr>
            <a:xfrm>
              <a:off x="4958025" y="0"/>
              <a:ext cx="1826700" cy="447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38"/>
            <p:cNvSpPr/>
            <p:nvPr/>
          </p:nvSpPr>
          <p:spPr>
            <a:xfrm>
              <a:off x="6784725" y="447300"/>
              <a:ext cx="2955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7" name="Google Shape;2867;p238"/>
          <p:cNvGrpSpPr/>
          <p:nvPr/>
        </p:nvGrpSpPr>
        <p:grpSpPr>
          <a:xfrm>
            <a:off x="3696700" y="3830875"/>
            <a:ext cx="2975250" cy="1312750"/>
            <a:chOff x="3696700" y="3830875"/>
            <a:chExt cx="2975250" cy="1312750"/>
          </a:xfrm>
        </p:grpSpPr>
        <p:sp>
          <p:nvSpPr>
            <p:cNvPr id="2868" name="Google Shape;2868;p238"/>
            <p:cNvSpPr/>
            <p:nvPr/>
          </p:nvSpPr>
          <p:spPr>
            <a:xfrm>
              <a:off x="4299550" y="4233425"/>
              <a:ext cx="910200" cy="910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38"/>
            <p:cNvSpPr/>
            <p:nvPr/>
          </p:nvSpPr>
          <p:spPr>
            <a:xfrm>
              <a:off x="3696700" y="3937850"/>
              <a:ext cx="6027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38"/>
            <p:cNvSpPr/>
            <p:nvPr/>
          </p:nvSpPr>
          <p:spPr>
            <a:xfrm>
              <a:off x="5209750" y="3830875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38"/>
            <p:cNvSpPr/>
            <p:nvPr/>
          </p:nvSpPr>
          <p:spPr>
            <a:xfrm>
              <a:off x="5209750" y="423335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2" name="Google Shape;2872;p238"/>
          <p:cNvSpPr/>
          <p:nvPr/>
        </p:nvSpPr>
        <p:spPr>
          <a:xfrm>
            <a:off x="7829000" y="4740700"/>
            <a:ext cx="1314900" cy="4026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p2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950" name="Google Shape;2950;p247"/>
          <p:cNvSpPr/>
          <p:nvPr/>
        </p:nvSpPr>
        <p:spPr>
          <a:xfrm>
            <a:off x="7914475" y="4017000"/>
            <a:ext cx="516300" cy="2067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247"/>
          <p:cNvSpPr/>
          <p:nvPr/>
        </p:nvSpPr>
        <p:spPr>
          <a:xfrm>
            <a:off x="1489500" y="4390050"/>
            <a:ext cx="651600" cy="2067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247"/>
          <p:cNvSpPr/>
          <p:nvPr/>
        </p:nvSpPr>
        <p:spPr>
          <a:xfrm>
            <a:off x="7910125" y="539600"/>
            <a:ext cx="344700" cy="344700"/>
          </a:xfrm>
          <a:prstGeom prst="rect">
            <a:avLst/>
          </a:prstGeom>
          <a:solidFill>
            <a:srgbClr val="A4FCC4">
              <a:alpha val="4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47"/>
          <p:cNvSpPr txBox="1"/>
          <p:nvPr>
            <p:ph idx="2" type="subTitle"/>
          </p:nvPr>
        </p:nvSpPr>
        <p:spPr>
          <a:xfrm>
            <a:off x="4229225" y="1358200"/>
            <a:ext cx="46677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obtain our final dataset, we performed a Fourier transform to split the smoothed wave into its individual frequencies.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selected </a:t>
            </a:r>
            <a:r>
              <a:rPr lang="en" sz="1600"/>
              <a:t>the 5 greatest amplitudes and their corresponding frequencies, </a:t>
            </a:r>
            <a:r>
              <a:rPr lang="en" sz="1600"/>
              <a:t>recording this information.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process was performed in chunks of one epoch of data (10s) at a time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54" name="Google Shape;2954;p247"/>
          <p:cNvPicPr preferRelativeResize="0"/>
          <p:nvPr/>
        </p:nvPicPr>
        <p:blipFill rotWithShape="1">
          <a:blip r:embed="rId3">
            <a:alphaModFix/>
          </a:blip>
          <a:srcRect b="34357" l="0" r="0" t="0"/>
          <a:stretch/>
        </p:blipFill>
        <p:spPr>
          <a:xfrm>
            <a:off x="605513" y="2454963"/>
            <a:ext cx="2658925" cy="176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247"/>
          <p:cNvPicPr preferRelativeResize="0"/>
          <p:nvPr/>
        </p:nvPicPr>
        <p:blipFill rotWithShape="1">
          <a:blip r:embed="rId3">
            <a:alphaModFix/>
          </a:blip>
          <a:srcRect b="0" l="0" r="0" t="67147"/>
          <a:stretch/>
        </p:blipFill>
        <p:spPr>
          <a:xfrm>
            <a:off x="605500" y="1100276"/>
            <a:ext cx="2658925" cy="885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6" name="Google Shape;2956;p247"/>
          <p:cNvCxnSpPr>
            <a:stCxn id="2955" idx="2"/>
            <a:endCxn id="2954" idx="0"/>
          </p:cNvCxnSpPr>
          <p:nvPr/>
        </p:nvCxnSpPr>
        <p:spPr>
          <a:xfrm>
            <a:off x="1934963" y="1985474"/>
            <a:ext cx="0" cy="469500"/>
          </a:xfrm>
          <a:prstGeom prst="straightConnector1">
            <a:avLst/>
          </a:prstGeom>
          <a:noFill/>
          <a:ln cap="flat" cmpd="sng" w="38100">
            <a:solidFill>
              <a:srgbClr val="87BDA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2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962" name="Google Shape;2962;p248"/>
          <p:cNvSpPr/>
          <p:nvPr/>
        </p:nvSpPr>
        <p:spPr>
          <a:xfrm>
            <a:off x="7914475" y="4017000"/>
            <a:ext cx="516300" cy="2067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48"/>
          <p:cNvSpPr/>
          <p:nvPr/>
        </p:nvSpPr>
        <p:spPr>
          <a:xfrm>
            <a:off x="1489500" y="4390050"/>
            <a:ext cx="651600" cy="2067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48"/>
          <p:cNvSpPr/>
          <p:nvPr/>
        </p:nvSpPr>
        <p:spPr>
          <a:xfrm>
            <a:off x="7910125" y="539600"/>
            <a:ext cx="344700" cy="344700"/>
          </a:xfrm>
          <a:prstGeom prst="rect">
            <a:avLst/>
          </a:prstGeom>
          <a:solidFill>
            <a:srgbClr val="A4FCC4">
              <a:alpha val="4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48"/>
          <p:cNvSpPr txBox="1"/>
          <p:nvPr>
            <p:ph idx="2" type="subTitle"/>
          </p:nvPr>
        </p:nvSpPr>
        <p:spPr>
          <a:xfrm>
            <a:off x="4229225" y="1358200"/>
            <a:ext cx="46677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then grouped the individual frequencies produced by the Fourier transform based on their classifications according to literature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value reported is the mean amplitude for each group</a:t>
            </a:r>
            <a:endParaRPr sz="1600"/>
          </a:p>
        </p:txBody>
      </p:sp>
      <p:pic>
        <p:nvPicPr>
          <p:cNvPr id="2966" name="Google Shape;296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00" y="1261825"/>
            <a:ext cx="3512617" cy="30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2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r>
              <a:rPr lang="en"/>
              <a:t> FEATURES</a:t>
            </a:r>
            <a:endParaRPr/>
          </a:p>
        </p:txBody>
      </p:sp>
      <p:sp>
        <p:nvSpPr>
          <p:cNvPr id="2972" name="Google Shape;2972;p249"/>
          <p:cNvSpPr/>
          <p:nvPr/>
        </p:nvSpPr>
        <p:spPr>
          <a:xfrm>
            <a:off x="1464000" y="3323163"/>
            <a:ext cx="651600" cy="2067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73" name="Google Shape;2973;p249"/>
          <p:cNvGraphicFramePr/>
          <p:nvPr/>
        </p:nvGraphicFramePr>
        <p:xfrm>
          <a:off x="115875" y="1504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{00D17441-0492-473D-A6B2-5A53DE112444}</a:tableStyleId>
              </a:tblPr>
              <a:tblGrid>
                <a:gridCol w="959050"/>
                <a:gridCol w="1105975"/>
                <a:gridCol w="382850"/>
                <a:gridCol w="1139625"/>
                <a:gridCol w="1049175"/>
                <a:gridCol w="382850"/>
                <a:gridCol w="1080625"/>
                <a:gridCol w="1210525"/>
                <a:gridCol w="1218725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amplitude_1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…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amplitude_5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frequency_1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…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frequency_5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average_delta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average_theta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…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epoch_1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epoch_2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epoch_3</a:t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8" name="Google Shape;2978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975" y="132075"/>
            <a:ext cx="6891376" cy="487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p2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</a:t>
            </a:r>
            <a:endParaRPr/>
          </a:p>
        </p:txBody>
      </p:sp>
      <p:sp>
        <p:nvSpPr>
          <p:cNvPr id="2984" name="Google Shape;2984;p251"/>
          <p:cNvSpPr txBox="1"/>
          <p:nvPr>
            <p:ph idx="4294967295" type="subTitle"/>
          </p:nvPr>
        </p:nvSpPr>
        <p:spPr>
          <a:xfrm>
            <a:off x="470425" y="1305175"/>
            <a:ext cx="3827100" cy="28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Once we had our features, we used the Random Forest model to predict the state of sleep a rat was in at a given time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Random Forest </a:t>
            </a:r>
            <a:r>
              <a:rPr lang="en" sz="1500"/>
              <a:t>makes a prediction by </a:t>
            </a:r>
            <a:r>
              <a:rPr lang="en" sz="1500"/>
              <a:t>generating </a:t>
            </a:r>
            <a:r>
              <a:rPr lang="en" sz="1500"/>
              <a:t>many</a:t>
            </a:r>
            <a:r>
              <a:rPr lang="en" sz="1500"/>
              <a:t> random decision trees, allowing them to make their own predictions, and then considering the majority </a:t>
            </a:r>
            <a:r>
              <a:rPr lang="en" sz="1500"/>
              <a:t>consensus</a:t>
            </a:r>
            <a:endParaRPr sz="1500"/>
          </a:p>
        </p:txBody>
      </p:sp>
      <p:pic>
        <p:nvPicPr>
          <p:cNvPr id="2985" name="Google Shape;2985;p251"/>
          <p:cNvPicPr preferRelativeResize="0"/>
          <p:nvPr/>
        </p:nvPicPr>
        <p:blipFill rotWithShape="1">
          <a:blip r:embed="rId3">
            <a:alphaModFix/>
          </a:blip>
          <a:srcRect b="0" l="4836" r="4600" t="0"/>
          <a:stretch/>
        </p:blipFill>
        <p:spPr>
          <a:xfrm>
            <a:off x="4517825" y="1311100"/>
            <a:ext cx="4264451" cy="28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252"/>
          <p:cNvSpPr txBox="1"/>
          <p:nvPr>
            <p:ph type="title"/>
          </p:nvPr>
        </p:nvSpPr>
        <p:spPr>
          <a:xfrm>
            <a:off x="713225" y="539500"/>
            <a:ext cx="35622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EVALUATION</a:t>
            </a:r>
            <a:endParaRPr sz="3000"/>
          </a:p>
        </p:txBody>
      </p:sp>
      <p:sp>
        <p:nvSpPr>
          <p:cNvPr id="2991" name="Google Shape;2991;p252"/>
          <p:cNvSpPr/>
          <p:nvPr/>
        </p:nvSpPr>
        <p:spPr>
          <a:xfrm>
            <a:off x="713225" y="2297750"/>
            <a:ext cx="910200" cy="9102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52"/>
          <p:cNvSpPr/>
          <p:nvPr/>
        </p:nvSpPr>
        <p:spPr>
          <a:xfrm>
            <a:off x="6238200" y="0"/>
            <a:ext cx="1522800" cy="5394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52"/>
          <p:cNvSpPr/>
          <p:nvPr/>
        </p:nvSpPr>
        <p:spPr>
          <a:xfrm>
            <a:off x="7761000" y="539500"/>
            <a:ext cx="4158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52"/>
          <p:cNvSpPr/>
          <p:nvPr/>
        </p:nvSpPr>
        <p:spPr>
          <a:xfrm>
            <a:off x="8176800" y="841000"/>
            <a:ext cx="779100" cy="7791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52"/>
          <p:cNvSpPr txBox="1"/>
          <p:nvPr/>
        </p:nvSpPr>
        <p:spPr>
          <a:xfrm>
            <a:off x="713225" y="1342975"/>
            <a:ext cx="4936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F"/>
                </a:solidFill>
                <a:latin typeface="Exo"/>
                <a:ea typeface="Exo"/>
                <a:cs typeface="Exo"/>
                <a:sym typeface="Exo"/>
              </a:rPr>
              <a:t>We partitioned our data into an 80% training set and a 20% validation set, used to test our model. We then</a:t>
            </a:r>
            <a:r>
              <a:rPr lang="en">
                <a:solidFill>
                  <a:srgbClr val="FAFAFF"/>
                </a:solidFill>
                <a:latin typeface="Exo"/>
                <a:ea typeface="Exo"/>
                <a:cs typeface="Exo"/>
                <a:sym typeface="Exo"/>
              </a:rPr>
              <a:t> evaluated the model’s performance by calculating the F1 Score for each sleep stage. </a:t>
            </a:r>
            <a:endParaRPr>
              <a:solidFill>
                <a:srgbClr val="FAFAFF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FAFF"/>
              </a:solidFill>
              <a:latin typeface="Exo"/>
              <a:ea typeface="Exo"/>
              <a:cs typeface="Exo"/>
              <a:sym typeface="Ex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F"/>
                </a:solidFill>
                <a:latin typeface="Exo"/>
                <a:ea typeface="Exo"/>
                <a:cs typeface="Exo"/>
                <a:sym typeface="Exo"/>
              </a:rPr>
              <a:t>The F1 score provides a more balanced measure of accuracy when the predicted variable is </a:t>
            </a:r>
            <a:r>
              <a:rPr lang="en">
                <a:solidFill>
                  <a:srgbClr val="FAFAFF"/>
                </a:solidFill>
                <a:latin typeface="Exo"/>
                <a:ea typeface="Exo"/>
                <a:cs typeface="Exo"/>
                <a:sym typeface="Exo"/>
              </a:rPr>
              <a:t>imbalanced, as it is in our case. 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996" name="Google Shape;299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925" y="1822851"/>
            <a:ext cx="2885750" cy="26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" name="Google Shape;3001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950" y="362963"/>
            <a:ext cx="5890099" cy="441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254"/>
          <p:cNvSpPr/>
          <p:nvPr/>
        </p:nvSpPr>
        <p:spPr>
          <a:xfrm>
            <a:off x="713225" y="2297750"/>
            <a:ext cx="910200" cy="9102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54"/>
          <p:cNvSpPr/>
          <p:nvPr/>
        </p:nvSpPr>
        <p:spPr>
          <a:xfrm>
            <a:off x="1623425" y="2036000"/>
            <a:ext cx="9102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254"/>
          <p:cNvSpPr/>
          <p:nvPr/>
        </p:nvSpPr>
        <p:spPr>
          <a:xfrm>
            <a:off x="1207600" y="1734500"/>
            <a:ext cx="415800" cy="301500"/>
          </a:xfrm>
          <a:prstGeom prst="rect">
            <a:avLst/>
          </a:prstGeom>
          <a:solidFill>
            <a:srgbClr val="2361AE">
              <a:alpha val="72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254"/>
          <p:cNvSpPr/>
          <p:nvPr/>
        </p:nvSpPr>
        <p:spPr>
          <a:xfrm>
            <a:off x="6238200" y="0"/>
            <a:ext cx="1522800" cy="5394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254"/>
          <p:cNvSpPr/>
          <p:nvPr/>
        </p:nvSpPr>
        <p:spPr>
          <a:xfrm>
            <a:off x="7761000" y="539500"/>
            <a:ext cx="4158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254"/>
          <p:cNvSpPr/>
          <p:nvPr/>
        </p:nvSpPr>
        <p:spPr>
          <a:xfrm>
            <a:off x="8176800" y="841000"/>
            <a:ext cx="779100" cy="7791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254"/>
          <p:cNvSpPr txBox="1"/>
          <p:nvPr>
            <p:ph type="title"/>
          </p:nvPr>
        </p:nvSpPr>
        <p:spPr>
          <a:xfrm>
            <a:off x="514850" y="420550"/>
            <a:ext cx="35784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pic>
        <p:nvPicPr>
          <p:cNvPr id="3013" name="Google Shape;3013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25" y="813475"/>
            <a:ext cx="5227374" cy="39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255"/>
          <p:cNvSpPr txBox="1"/>
          <p:nvPr>
            <p:ph idx="4" type="subTitle"/>
          </p:nvPr>
        </p:nvSpPr>
        <p:spPr>
          <a:xfrm>
            <a:off x="4568325" y="1231950"/>
            <a:ext cx="37080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POTENTIAL IMPROVEMENTS</a:t>
            </a:r>
            <a:endParaRPr sz="2100"/>
          </a:p>
        </p:txBody>
      </p:sp>
      <p:sp>
        <p:nvSpPr>
          <p:cNvPr id="3019" name="Google Shape;3019;p255"/>
          <p:cNvSpPr txBox="1"/>
          <p:nvPr>
            <p:ph idx="1" type="subTitle"/>
          </p:nvPr>
        </p:nvSpPr>
        <p:spPr>
          <a:xfrm>
            <a:off x="4568325" y="1720950"/>
            <a:ext cx="31203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Direct research towards task-specific areas first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Run scripts on small subset of data to ensure functionality</a:t>
            </a:r>
            <a:endParaRPr sz="1500"/>
          </a:p>
        </p:txBody>
      </p:sp>
      <p:sp>
        <p:nvSpPr>
          <p:cNvPr id="3020" name="Google Shape;3020;p255"/>
          <p:cNvSpPr txBox="1"/>
          <p:nvPr>
            <p:ph idx="2" type="subTitle"/>
          </p:nvPr>
        </p:nvSpPr>
        <p:spPr>
          <a:xfrm>
            <a:off x="867675" y="1720950"/>
            <a:ext cx="3120300" cy="16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Computationally intensive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Difficult to visualize the decomposition of the EEG wave into its individual frequencies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Exploration of niche techniques and packages</a:t>
            </a:r>
            <a:endParaRPr sz="1500"/>
          </a:p>
        </p:txBody>
      </p:sp>
      <p:sp>
        <p:nvSpPr>
          <p:cNvPr id="3021" name="Google Shape;3021;p255"/>
          <p:cNvSpPr txBox="1"/>
          <p:nvPr>
            <p:ph idx="3" type="subTitle"/>
          </p:nvPr>
        </p:nvSpPr>
        <p:spPr>
          <a:xfrm>
            <a:off x="867675" y="1231950"/>
            <a:ext cx="34104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CHALLENGES WE FACED</a:t>
            </a:r>
            <a:endParaRPr sz="2100"/>
          </a:p>
        </p:txBody>
      </p:sp>
      <p:sp>
        <p:nvSpPr>
          <p:cNvPr id="3022" name="Google Shape;3022;p255"/>
          <p:cNvSpPr/>
          <p:nvPr/>
        </p:nvSpPr>
        <p:spPr>
          <a:xfrm>
            <a:off x="7914475" y="4017000"/>
            <a:ext cx="516300" cy="2067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023" name="Google Shape;3023;p255"/>
          <p:cNvSpPr/>
          <p:nvPr/>
        </p:nvSpPr>
        <p:spPr>
          <a:xfrm>
            <a:off x="1489500" y="4390050"/>
            <a:ext cx="651600" cy="2067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024" name="Google Shape;3024;p255"/>
          <p:cNvSpPr/>
          <p:nvPr/>
        </p:nvSpPr>
        <p:spPr>
          <a:xfrm>
            <a:off x="7910125" y="539600"/>
            <a:ext cx="344700" cy="344700"/>
          </a:xfrm>
          <a:prstGeom prst="rect">
            <a:avLst/>
          </a:prstGeom>
          <a:solidFill>
            <a:srgbClr val="A4FCC4">
              <a:alpha val="4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256"/>
          <p:cNvSpPr txBox="1"/>
          <p:nvPr>
            <p:ph type="title"/>
          </p:nvPr>
        </p:nvSpPr>
        <p:spPr>
          <a:xfrm>
            <a:off x="3542325" y="17799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APPLICATIONS</a:t>
            </a:r>
            <a:endParaRPr/>
          </a:p>
        </p:txBody>
      </p:sp>
      <p:pic>
        <p:nvPicPr>
          <p:cNvPr id="3030" name="Google Shape;3030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25" y="2919150"/>
            <a:ext cx="2560450" cy="17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1" name="Google Shape;3031;p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25" y="997837"/>
            <a:ext cx="2560451" cy="170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239"/>
          <p:cNvSpPr txBox="1"/>
          <p:nvPr>
            <p:ph type="title"/>
          </p:nvPr>
        </p:nvSpPr>
        <p:spPr>
          <a:xfrm>
            <a:off x="2400925" y="3966150"/>
            <a:ext cx="55731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878" name="Google Shape;2878;p239"/>
          <p:cNvSpPr/>
          <p:nvPr/>
        </p:nvSpPr>
        <p:spPr>
          <a:xfrm>
            <a:off x="713225" y="2297750"/>
            <a:ext cx="910200" cy="9102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39"/>
          <p:cNvSpPr/>
          <p:nvPr/>
        </p:nvSpPr>
        <p:spPr>
          <a:xfrm>
            <a:off x="1623425" y="2036000"/>
            <a:ext cx="9102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39"/>
          <p:cNvSpPr/>
          <p:nvPr/>
        </p:nvSpPr>
        <p:spPr>
          <a:xfrm>
            <a:off x="1207600" y="1734500"/>
            <a:ext cx="415800" cy="301500"/>
          </a:xfrm>
          <a:prstGeom prst="rect">
            <a:avLst/>
          </a:prstGeom>
          <a:solidFill>
            <a:srgbClr val="2361AE">
              <a:alpha val="72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239"/>
          <p:cNvSpPr/>
          <p:nvPr/>
        </p:nvSpPr>
        <p:spPr>
          <a:xfrm>
            <a:off x="6238200" y="0"/>
            <a:ext cx="1522800" cy="5394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239"/>
          <p:cNvSpPr/>
          <p:nvPr/>
        </p:nvSpPr>
        <p:spPr>
          <a:xfrm>
            <a:off x="7761000" y="539500"/>
            <a:ext cx="4158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239"/>
          <p:cNvSpPr/>
          <p:nvPr/>
        </p:nvSpPr>
        <p:spPr>
          <a:xfrm>
            <a:off x="8176800" y="841000"/>
            <a:ext cx="779100" cy="7791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239"/>
          <p:cNvSpPr txBox="1"/>
          <p:nvPr>
            <p:ph idx="4294967295" type="subTitle"/>
          </p:nvPr>
        </p:nvSpPr>
        <p:spPr>
          <a:xfrm>
            <a:off x="2152250" y="2876550"/>
            <a:ext cx="64659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Sleep disorders affect 70 million Americans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Undiagnosed cases lead to higher healthcare costs and reduced productivity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Translational research with rodents informs our understanding of human biology</a:t>
            </a:r>
            <a:endParaRPr/>
          </a:p>
        </p:txBody>
      </p:sp>
      <p:pic>
        <p:nvPicPr>
          <p:cNvPr id="2885" name="Google Shape;2885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0"/>
            <a:ext cx="4320291" cy="2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257"/>
          <p:cNvSpPr txBox="1"/>
          <p:nvPr>
            <p:ph type="title"/>
          </p:nvPr>
        </p:nvSpPr>
        <p:spPr>
          <a:xfrm>
            <a:off x="720000" y="445025"/>
            <a:ext cx="826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PHARMACEUTICAL INDUSTRY APPLICATIONS &amp; REVENUE IMPACT</a:t>
            </a:r>
            <a:endParaRPr/>
          </a:p>
        </p:txBody>
      </p:sp>
      <p:sp>
        <p:nvSpPr>
          <p:cNvPr id="3037" name="Google Shape;3037;p257"/>
          <p:cNvSpPr txBox="1"/>
          <p:nvPr>
            <p:ph idx="1" type="body"/>
          </p:nvPr>
        </p:nvSpPr>
        <p:spPr>
          <a:xfrm>
            <a:off x="414775" y="1600200"/>
            <a:ext cx="4221600" cy="25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Our research offers an understanding of how medications impact various sleep stages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Pharmaceutical companies can use this insight to optimize drug formulations for efficacy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Tailoring drug development strategies can lead to cost reductions by streamlining the research &amp; development process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Medications with proven efficacy in treating sleep disorders can experience increased market success</a:t>
            </a:r>
            <a:endParaRPr sz="1300"/>
          </a:p>
        </p:txBody>
      </p:sp>
      <p:pic>
        <p:nvPicPr>
          <p:cNvPr id="3038" name="Google Shape;3038;p257"/>
          <p:cNvPicPr preferRelativeResize="0"/>
          <p:nvPr/>
        </p:nvPicPr>
        <p:blipFill rotWithShape="1">
          <a:blip r:embed="rId3">
            <a:alphaModFix/>
          </a:blip>
          <a:srcRect b="4960" l="0" r="0" t="2489"/>
          <a:stretch/>
        </p:blipFill>
        <p:spPr>
          <a:xfrm>
            <a:off x="4719925" y="1403638"/>
            <a:ext cx="4166826" cy="28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2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APPLICATIONS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FINANCIAL IMPACT</a:t>
            </a:r>
            <a:endParaRPr/>
          </a:p>
        </p:txBody>
      </p:sp>
      <p:sp>
        <p:nvSpPr>
          <p:cNvPr id="3044" name="Google Shape;3044;p258"/>
          <p:cNvSpPr txBox="1"/>
          <p:nvPr>
            <p:ph idx="5" type="subTitle"/>
          </p:nvPr>
        </p:nvSpPr>
        <p:spPr>
          <a:xfrm>
            <a:off x="3618875" y="1720925"/>
            <a:ext cx="5358300" cy="24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●"/>
            </a:pPr>
            <a:r>
              <a:rPr lang="en" sz="1400">
                <a:latin typeface="Exo"/>
                <a:ea typeface="Exo"/>
                <a:cs typeface="Exo"/>
                <a:sym typeface="Exo"/>
              </a:rPr>
              <a:t>Precision in diagnosis allows doctors to tailor treatments to address specific stages of sleep, contributing to better patient outcomes</a:t>
            </a:r>
            <a:endParaRPr sz="1400"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●"/>
            </a:pPr>
            <a:r>
              <a:rPr lang="en" sz="1400">
                <a:latin typeface="Exo"/>
                <a:ea typeface="Exo"/>
                <a:cs typeface="Exo"/>
                <a:sym typeface="Exo"/>
              </a:rPr>
              <a:t>Targeted treatments based on accurate diagnoses lead to a reduction in inpatient hospitalizations</a:t>
            </a:r>
            <a:endParaRPr sz="1400"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●"/>
            </a:pPr>
            <a:r>
              <a:rPr lang="en" sz="1400">
                <a:latin typeface="Exo"/>
                <a:ea typeface="Exo"/>
                <a:cs typeface="Exo"/>
                <a:sym typeface="Exo"/>
              </a:rPr>
              <a:t>Hospitals can allocate resources more efficiently by addressing the specific needs of patients at different sleep stages</a:t>
            </a:r>
            <a:endParaRPr sz="1400">
              <a:latin typeface="Exo"/>
              <a:ea typeface="Exo"/>
              <a:cs typeface="Exo"/>
              <a:sym typeface="Ex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xo"/>
              <a:buChar char="●"/>
            </a:pPr>
            <a:r>
              <a:rPr lang="en" sz="1400">
                <a:latin typeface="Exo"/>
                <a:ea typeface="Exo"/>
                <a:cs typeface="Exo"/>
                <a:sym typeface="Exo"/>
              </a:rPr>
              <a:t>The reduction in hospital stays not only improves patient quality of life but also results in significant cost savings for healthcare systems</a:t>
            </a:r>
            <a:endParaRPr sz="14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045" name="Google Shape;3045;p258"/>
          <p:cNvPicPr preferRelativeResize="0"/>
          <p:nvPr/>
        </p:nvPicPr>
        <p:blipFill rotWithShape="1">
          <a:blip r:embed="rId3">
            <a:alphaModFix/>
          </a:blip>
          <a:srcRect b="25982" l="8747" r="21327" t="15034"/>
          <a:stretch/>
        </p:blipFill>
        <p:spPr>
          <a:xfrm>
            <a:off x="791150" y="1754850"/>
            <a:ext cx="2827731" cy="23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2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 APPLICATIONS</a:t>
            </a:r>
            <a:endParaRPr/>
          </a:p>
        </p:txBody>
      </p:sp>
      <p:sp>
        <p:nvSpPr>
          <p:cNvPr id="3051" name="Google Shape;3051;p259"/>
          <p:cNvSpPr txBox="1"/>
          <p:nvPr>
            <p:ph idx="2" type="subTitle"/>
          </p:nvPr>
        </p:nvSpPr>
        <p:spPr>
          <a:xfrm>
            <a:off x="720000" y="1234025"/>
            <a:ext cx="51711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Give rise to new data collection techniques and deeper insights into animal behavior and its modification by environmental and genetic factors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Potential for further insight and research into epileptic disorders in model animals and by extension humans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TAKE THIS RESEARCH FURTHER?</a:t>
            </a:r>
            <a:endParaRPr/>
          </a:p>
        </p:txBody>
      </p:sp>
      <p:sp>
        <p:nvSpPr>
          <p:cNvPr id="3057" name="Google Shape;3057;p260"/>
          <p:cNvSpPr txBox="1"/>
          <p:nvPr>
            <p:ph idx="4294967295" type="subTitle"/>
          </p:nvPr>
        </p:nvSpPr>
        <p:spPr>
          <a:xfrm>
            <a:off x="720000" y="1569150"/>
            <a:ext cx="7533600" cy="21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Expand data collection by using additional physiological measures, such as heart rate and movement data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Increase complexity of the model by considering a Convolution Neural Network (CNN) approach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Investigate if the recorded markers show patterns consistent with sleep disorders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Extend the research's applicability by translating findings into human clinical trials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Establish a baseline expectation of concordance between annotators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261"/>
          <p:cNvSpPr txBox="1"/>
          <p:nvPr>
            <p:ph type="title"/>
          </p:nvPr>
        </p:nvSpPr>
        <p:spPr>
          <a:xfrm>
            <a:off x="713225" y="1161488"/>
            <a:ext cx="3644700" cy="8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Q&amp;A</a:t>
            </a:r>
            <a:endParaRPr sz="9000"/>
          </a:p>
        </p:txBody>
      </p:sp>
      <p:grpSp>
        <p:nvGrpSpPr>
          <p:cNvPr id="3063" name="Google Shape;3063;p261"/>
          <p:cNvGrpSpPr/>
          <p:nvPr/>
        </p:nvGrpSpPr>
        <p:grpSpPr>
          <a:xfrm>
            <a:off x="6168900" y="3830825"/>
            <a:ext cx="2975100" cy="1312800"/>
            <a:chOff x="6168900" y="3830825"/>
            <a:chExt cx="2975100" cy="1312800"/>
          </a:xfrm>
        </p:grpSpPr>
        <p:sp>
          <p:nvSpPr>
            <p:cNvPr id="3064" name="Google Shape;3064;p261"/>
            <p:cNvSpPr/>
            <p:nvPr/>
          </p:nvSpPr>
          <p:spPr>
            <a:xfrm>
              <a:off x="8233800" y="4233425"/>
              <a:ext cx="910200" cy="910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61"/>
            <p:cNvSpPr/>
            <p:nvPr/>
          </p:nvSpPr>
          <p:spPr>
            <a:xfrm>
              <a:off x="6168900" y="420177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61"/>
            <p:cNvSpPr/>
            <p:nvPr/>
          </p:nvSpPr>
          <p:spPr>
            <a:xfrm>
              <a:off x="6771600" y="3830825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61"/>
            <p:cNvSpPr/>
            <p:nvPr/>
          </p:nvSpPr>
          <p:spPr>
            <a:xfrm>
              <a:off x="7500900" y="4233425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8" name="Google Shape;3068;p261"/>
          <p:cNvGrpSpPr/>
          <p:nvPr/>
        </p:nvGrpSpPr>
        <p:grpSpPr>
          <a:xfrm>
            <a:off x="4637525" y="539500"/>
            <a:ext cx="1917600" cy="634800"/>
            <a:chOff x="4637525" y="539500"/>
            <a:chExt cx="1917600" cy="634800"/>
          </a:xfrm>
        </p:grpSpPr>
        <p:sp>
          <p:nvSpPr>
            <p:cNvPr id="3069" name="Google Shape;3069;p261"/>
            <p:cNvSpPr/>
            <p:nvPr/>
          </p:nvSpPr>
          <p:spPr>
            <a:xfrm>
              <a:off x="4637525" y="539500"/>
              <a:ext cx="13149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61"/>
            <p:cNvSpPr/>
            <p:nvPr/>
          </p:nvSpPr>
          <p:spPr>
            <a:xfrm>
              <a:off x="5952425" y="942100"/>
              <a:ext cx="6027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240"/>
          <p:cNvSpPr txBox="1"/>
          <p:nvPr>
            <p:ph type="title"/>
          </p:nvPr>
        </p:nvSpPr>
        <p:spPr>
          <a:xfrm>
            <a:off x="310525" y="617450"/>
            <a:ext cx="6276600" cy="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2891" name="Google Shape;2891;p240"/>
          <p:cNvSpPr/>
          <p:nvPr/>
        </p:nvSpPr>
        <p:spPr>
          <a:xfrm>
            <a:off x="6238200" y="0"/>
            <a:ext cx="1522800" cy="5394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240"/>
          <p:cNvSpPr/>
          <p:nvPr/>
        </p:nvSpPr>
        <p:spPr>
          <a:xfrm>
            <a:off x="7761000" y="539500"/>
            <a:ext cx="4158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p240"/>
          <p:cNvSpPr/>
          <p:nvPr/>
        </p:nvSpPr>
        <p:spPr>
          <a:xfrm>
            <a:off x="8176800" y="841000"/>
            <a:ext cx="779100" cy="7791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240"/>
          <p:cNvSpPr txBox="1"/>
          <p:nvPr>
            <p:ph idx="4294967295" type="subTitle"/>
          </p:nvPr>
        </p:nvSpPr>
        <p:spPr>
          <a:xfrm>
            <a:off x="2878950" y="1625150"/>
            <a:ext cx="5872200" cy="16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EEG is a technique for monitoring electrical brain activity in real-time and is effective in helping identify the distinct stages of sleep cycles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As it currently stands, we have to employ a dedicated expert to manually annotate an EEG chart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is both </a:t>
            </a:r>
            <a:r>
              <a:rPr lang="en" u="sng"/>
              <a:t>resource-intensive</a:t>
            </a:r>
            <a:r>
              <a:rPr lang="en"/>
              <a:t> and </a:t>
            </a:r>
            <a:r>
              <a:rPr lang="en" u="sng"/>
              <a:t>time-consuming</a:t>
            </a:r>
            <a:endParaRPr u="sng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With an obvious need for a more scalable and cost-effective solution, we aim to develop an automated system for efficient EEG data processing</a:t>
            </a:r>
            <a:endParaRPr sz="1500"/>
          </a:p>
        </p:txBody>
      </p:sp>
      <p:pic>
        <p:nvPicPr>
          <p:cNvPr id="2895" name="Google Shape;2895;p240"/>
          <p:cNvPicPr preferRelativeResize="0"/>
          <p:nvPr/>
        </p:nvPicPr>
        <p:blipFill rotWithShape="1">
          <a:blip r:embed="rId3">
            <a:alphaModFix/>
          </a:blip>
          <a:srcRect b="0" l="21305" r="21789" t="2114"/>
          <a:stretch/>
        </p:blipFill>
        <p:spPr>
          <a:xfrm>
            <a:off x="6587125" y="3305575"/>
            <a:ext cx="2137874" cy="161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240"/>
          <p:cNvPicPr preferRelativeResize="0"/>
          <p:nvPr/>
        </p:nvPicPr>
        <p:blipFill rotWithShape="1">
          <a:blip r:embed="rId4">
            <a:alphaModFix/>
          </a:blip>
          <a:srcRect b="36534" l="0" r="0" t="33772"/>
          <a:stretch/>
        </p:blipFill>
        <p:spPr>
          <a:xfrm>
            <a:off x="310525" y="1655475"/>
            <a:ext cx="2573000" cy="16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241"/>
          <p:cNvSpPr txBox="1"/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latin typeface="Exo"/>
                <a:ea typeface="Exo"/>
                <a:cs typeface="Exo"/>
                <a:sym typeface="Exo"/>
              </a:rPr>
              <a:t>THE DATA</a:t>
            </a:r>
            <a:endParaRPr sz="64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p242"/>
          <p:cNvSpPr txBox="1"/>
          <p:nvPr>
            <p:ph type="title"/>
          </p:nvPr>
        </p:nvSpPr>
        <p:spPr>
          <a:xfrm>
            <a:off x="720000" y="4209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DATA</a:t>
            </a:r>
            <a:endParaRPr/>
          </a:p>
        </p:txBody>
      </p:sp>
      <p:sp>
        <p:nvSpPr>
          <p:cNvPr id="2907" name="Google Shape;2907;p242"/>
          <p:cNvSpPr txBox="1"/>
          <p:nvPr>
            <p:ph idx="1" type="subTitle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Uncertainty in reading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Almost no spatial resolution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242"/>
          <p:cNvSpPr txBox="1"/>
          <p:nvPr>
            <p:ph idx="5" type="subTitle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Single-Channel EEG</a:t>
            </a:r>
            <a:endParaRPr/>
          </a:p>
        </p:txBody>
      </p:sp>
      <p:pic>
        <p:nvPicPr>
          <p:cNvPr id="2909" name="Google Shape;290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025" y="755174"/>
            <a:ext cx="4510175" cy="31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243"/>
          <p:cNvSpPr txBox="1"/>
          <p:nvPr>
            <p:ph type="title"/>
          </p:nvPr>
        </p:nvSpPr>
        <p:spPr>
          <a:xfrm>
            <a:off x="720000" y="4209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DATA</a:t>
            </a:r>
            <a:endParaRPr/>
          </a:p>
        </p:txBody>
      </p:sp>
      <p:sp>
        <p:nvSpPr>
          <p:cNvPr id="2915" name="Google Shape;2915;p243"/>
          <p:cNvSpPr txBox="1"/>
          <p:nvPr>
            <p:ph idx="1" type="subTitle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EEG Readings are the only available information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information relating to the rats’ activity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information relating to the time of day</a:t>
            </a:r>
            <a:endParaRPr/>
          </a:p>
        </p:txBody>
      </p:sp>
      <p:sp>
        <p:nvSpPr>
          <p:cNvPr id="2916" name="Google Shape;2916;p243"/>
          <p:cNvSpPr txBox="1"/>
          <p:nvPr>
            <p:ph idx="5" type="subTitle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Features</a:t>
            </a:r>
            <a:endParaRPr/>
          </a:p>
        </p:txBody>
      </p:sp>
      <p:pic>
        <p:nvPicPr>
          <p:cNvPr id="2917" name="Google Shape;2917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487" y="990838"/>
            <a:ext cx="4815713" cy="2707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2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923" name="Google Shape;2923;p244"/>
          <p:cNvSpPr txBox="1"/>
          <p:nvPr>
            <p:ph idx="2" type="subTitle"/>
          </p:nvPr>
        </p:nvSpPr>
        <p:spPr>
          <a:xfrm>
            <a:off x="720000" y="1358200"/>
            <a:ext cx="4667700" cy="21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EEG data records the electrical signal from </a:t>
            </a:r>
            <a:r>
              <a:rPr i="1" lang="en" sz="1600"/>
              <a:t>all</a:t>
            </a:r>
            <a:r>
              <a:rPr lang="en" sz="1600"/>
              <a:t> brain activity, even that which is insignificant, making it very noisy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Here, we have the combination of just two waves (yellow and blue), which would be read as a single output (the green wave) since the electrical outputs of each are indistinguishable</a:t>
            </a:r>
            <a:endParaRPr sz="1600"/>
          </a:p>
        </p:txBody>
      </p:sp>
      <p:sp>
        <p:nvSpPr>
          <p:cNvPr id="2924" name="Google Shape;2924;p244"/>
          <p:cNvSpPr/>
          <p:nvPr/>
        </p:nvSpPr>
        <p:spPr>
          <a:xfrm>
            <a:off x="7914475" y="4017000"/>
            <a:ext cx="516300" cy="2067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44"/>
          <p:cNvSpPr/>
          <p:nvPr/>
        </p:nvSpPr>
        <p:spPr>
          <a:xfrm>
            <a:off x="1489500" y="4390050"/>
            <a:ext cx="651600" cy="2067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44"/>
          <p:cNvSpPr/>
          <p:nvPr/>
        </p:nvSpPr>
        <p:spPr>
          <a:xfrm>
            <a:off x="7910125" y="539600"/>
            <a:ext cx="344700" cy="344700"/>
          </a:xfrm>
          <a:prstGeom prst="rect">
            <a:avLst/>
          </a:prstGeom>
          <a:solidFill>
            <a:srgbClr val="A4FCC4">
              <a:alpha val="4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7" name="Google Shape;2927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550" y="1170125"/>
            <a:ext cx="2658919" cy="269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p2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933" name="Google Shape;2933;p245"/>
          <p:cNvSpPr txBox="1"/>
          <p:nvPr>
            <p:ph idx="4294967295" type="subTitle"/>
          </p:nvPr>
        </p:nvSpPr>
        <p:spPr>
          <a:xfrm>
            <a:off x="720000" y="1358200"/>
            <a:ext cx="4667700" cy="28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first step in the solution to dirty data is applying a smoothing function, in this case the Butterworth filter because of its common use in EEG data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filter </a:t>
            </a:r>
            <a:r>
              <a:rPr lang="en" sz="1600"/>
              <a:t>splits our wave into its different frequency components and then blunts some of those frequencies based on specified criteria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 performs these modifications in chunks (different time intervals)</a:t>
            </a:r>
            <a:endParaRPr sz="1600"/>
          </a:p>
        </p:txBody>
      </p:sp>
      <p:pic>
        <p:nvPicPr>
          <p:cNvPr id="2934" name="Google Shape;293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100" y="1170125"/>
            <a:ext cx="3451500" cy="2419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2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940" name="Google Shape;2940;p246"/>
          <p:cNvSpPr/>
          <p:nvPr/>
        </p:nvSpPr>
        <p:spPr>
          <a:xfrm>
            <a:off x="7914475" y="4017000"/>
            <a:ext cx="516300" cy="2067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246"/>
          <p:cNvSpPr/>
          <p:nvPr/>
        </p:nvSpPr>
        <p:spPr>
          <a:xfrm>
            <a:off x="1489500" y="4390050"/>
            <a:ext cx="651600" cy="2067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246"/>
          <p:cNvSpPr/>
          <p:nvPr/>
        </p:nvSpPr>
        <p:spPr>
          <a:xfrm>
            <a:off x="7910125" y="539600"/>
            <a:ext cx="344700" cy="344700"/>
          </a:xfrm>
          <a:prstGeom prst="rect">
            <a:avLst/>
          </a:prstGeom>
          <a:solidFill>
            <a:srgbClr val="A4FCC4">
              <a:alpha val="44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246"/>
          <p:cNvSpPr txBox="1"/>
          <p:nvPr>
            <p:ph idx="2" type="subTitle"/>
          </p:nvPr>
        </p:nvSpPr>
        <p:spPr>
          <a:xfrm>
            <a:off x="720000" y="1358200"/>
            <a:ext cx="4667700" cy="21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specifically constrained the Butterworth filter to isolate waves with frequencies between 0.5 Hz and 200 Hz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is the range of brain wave frequencies observed for rats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44" name="Google Shape;2944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100" y="1170125"/>
            <a:ext cx="3451500" cy="2419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